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6325"/>
  </p:normalViewPr>
  <p:slideViewPr>
    <p:cSldViewPr snapToGrid="0" snapToObjects="1">
      <p:cViewPr varScale="1">
        <p:scale>
          <a:sx n="95" d="100"/>
          <a:sy n="95" d="100"/>
        </p:scale>
        <p:origin x="15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选择器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3153222-41F9-492A-9084-C59781202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9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0"/>
    </mc:Choice>
    <mc:Fallback>
      <p:transition spd="slow" advTm="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选择器的作用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0B990A78-363E-624F-8FE4-4C543BDA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1556544"/>
            <a:ext cx="7591425" cy="145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选择器：又称多路复用器，是一种从多个输入信号中选择一个进行输出的器件。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6FCAE-ABF4-0D4B-8B2F-0D09E6543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4" y="3166218"/>
            <a:ext cx="7443788" cy="289631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CAFEF5-19AB-46DE-BB90-B0B6ABDAF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43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6" x="6424613" y="5173663"/>
          <p14:tracePt t="2011" x="6411913" y="5051425"/>
          <p14:tracePt t="2016" x="6411913" y="4927600"/>
          <p14:tracePt t="2024" x="6405563" y="4921250"/>
          <p14:tracePt t="2030" x="6405563" y="4914900"/>
          <p14:tracePt t="2038" x="6405563" y="4908550"/>
          <p14:tracePt t="2045" x="6400800" y="4902200"/>
          <p14:tracePt t="2053" x="6388100" y="4897438"/>
          <p14:tracePt t="2061" x="6381750" y="4897438"/>
          <p14:tracePt t="2068" x="6369050" y="4891088"/>
          <p14:tracePt t="2076" x="6356350" y="4878388"/>
          <p14:tracePt t="2083" x="6351588" y="4872038"/>
          <p14:tracePt t="2091" x="6345238" y="4865688"/>
          <p14:tracePt t="2098" x="6326188" y="4859338"/>
          <p14:tracePt t="2106" x="6326188" y="4852988"/>
          <p14:tracePt t="2121" x="6319838" y="4852988"/>
          <p14:tracePt t="2970" x="6326188" y="4848225"/>
          <p14:tracePt t="2978" x="6338888" y="4841875"/>
          <p14:tracePt t="2986" x="6351588" y="4835525"/>
          <p14:tracePt t="2993" x="6362700" y="4822825"/>
          <p14:tracePt t="2999" x="6381750" y="4803775"/>
          <p14:tracePt t="3007" x="6388100" y="4803775"/>
          <p14:tracePt t="3014" x="6424613" y="4786313"/>
          <p14:tracePt t="3022" x="6456363" y="4760913"/>
          <p14:tracePt t="3030" x="6467475" y="4748213"/>
          <p14:tracePt t="3037" x="6505575" y="4724400"/>
          <p14:tracePt t="3045" x="6554788" y="4692650"/>
          <p14:tracePt t="3052" x="6572250" y="4675188"/>
          <p14:tracePt t="3061" x="6621463" y="4649788"/>
          <p14:tracePt t="3067" x="6665913" y="4625975"/>
          <p14:tracePt t="3075" x="6683375" y="4619625"/>
          <p14:tracePt t="3082" x="6715125" y="4606925"/>
          <p14:tracePt t="3089" x="6732588" y="4594225"/>
          <p14:tracePt t="3098" x="6757988" y="4581525"/>
          <p14:tracePt t="3105" x="6764338" y="4581525"/>
          <p14:tracePt t="3195" x="6764338" y="4576763"/>
          <p14:tracePt t="3203" x="6745288" y="4551363"/>
          <p14:tracePt t="3211" x="6738938" y="4551363"/>
          <p14:tracePt t="3517" x="6757988" y="4551363"/>
          <p14:tracePt t="3525" x="6788150" y="4551363"/>
          <p14:tracePt t="3532" x="6800850" y="4545013"/>
          <p14:tracePt t="3541" x="6819900" y="4545013"/>
          <p14:tracePt t="3547" x="6843713" y="4545013"/>
          <p14:tracePt t="3555" x="6856413" y="4545013"/>
          <p14:tracePt t="3562" x="6881813" y="4545013"/>
          <p14:tracePt t="3570" x="6899275" y="4545013"/>
          <p14:tracePt t="3577" x="6911975" y="4545013"/>
          <p14:tracePt t="3585" x="6937375" y="4545013"/>
          <p14:tracePt t="3592" x="6967538" y="4545013"/>
          <p14:tracePt t="3599" x="7004050" y="4545013"/>
          <p14:tracePt t="3609" x="7016750" y="4545013"/>
          <p14:tracePt t="3614" x="7042150" y="4545013"/>
          <p14:tracePt t="3622" x="7072313" y="4545013"/>
          <p14:tracePt t="3637" x="7085013" y="4545013"/>
          <p14:tracePt t="14217" x="7151688" y="4581525"/>
          <p14:tracePt t="14221" x="7213600" y="4625975"/>
          <p14:tracePt t="14221" x="7239000" y="4637088"/>
          <p14:tracePt t="14227" x="7307263" y="4699000"/>
          <p14:tracePt t="14235" x="7307263" y="4705350"/>
          <p14:tracePt t="14242" x="7324725" y="4724400"/>
          <p14:tracePt t="14250" x="7331075" y="4760913"/>
          <p14:tracePt t="14257" x="7343775" y="4786313"/>
          <p14:tracePt t="14265" x="7350125" y="4822825"/>
          <p14:tracePt t="14272" x="7356475" y="4897438"/>
          <p14:tracePt t="14280" x="7356475" y="4946650"/>
          <p14:tracePt t="14287" x="7367588" y="5057775"/>
          <p14:tracePt t="14295" x="7367588" y="5156200"/>
          <p14:tracePt t="14302" x="7367588" y="5192713"/>
          <p14:tracePt t="14310" x="7367588" y="5267325"/>
          <p14:tracePt t="14317" x="7367588" y="5340350"/>
          <p14:tracePt t="14325" x="7380288" y="5421313"/>
          <p14:tracePt t="14333" x="7380288" y="5445125"/>
          <p14:tracePt t="14341" x="7380288" y="5513388"/>
          <p14:tracePt t="14348" x="7373938" y="5562600"/>
          <p14:tracePt t="14356" x="7373938" y="5594350"/>
          <p14:tracePt t="14362" x="7356475" y="5643563"/>
          <p14:tracePt t="14370" x="7350125" y="5692775"/>
          <p14:tracePt t="14378" x="7343775" y="5710238"/>
          <p14:tracePt t="14385" x="7337425" y="5754688"/>
          <p14:tracePt t="14392" x="7337425" y="5778500"/>
          <p14:tracePt t="14400" x="7331075" y="5791200"/>
          <p14:tracePt t="14408" x="7312025" y="5834063"/>
          <p14:tracePt t="14415" x="7294563" y="5883275"/>
          <p14:tracePt t="14423" x="7288213" y="5895975"/>
          <p14:tracePt t="14430" x="7275513" y="5938838"/>
          <p14:tracePt t="14438" x="7256463" y="5975350"/>
          <p14:tracePt t="14445" x="7232650" y="6019800"/>
          <p14:tracePt t="14453" x="7219950" y="6030913"/>
          <p14:tracePt t="14460" x="7196138" y="6075363"/>
          <p14:tracePt t="14468" x="7170738" y="6105525"/>
          <p14:tracePt t="14475" x="7158038" y="6118225"/>
          <p14:tracePt t="14482" x="7115175" y="6142038"/>
          <p14:tracePt t="14490" x="7085013" y="6167438"/>
          <p14:tracePt t="14498" x="7053263" y="6186488"/>
          <p14:tracePt t="14506" x="7010400" y="6210300"/>
          <p14:tracePt t="14512" x="6954838" y="6235700"/>
          <p14:tracePt t="14520" x="6937375" y="6246813"/>
          <p14:tracePt t="14528" x="6869113" y="6278563"/>
          <p14:tracePt t="14535" x="6800850" y="6302375"/>
          <p14:tracePt t="14543" x="6781800" y="6308725"/>
          <p14:tracePt t="14550" x="6732588" y="6327775"/>
          <p14:tracePt t="14558" x="6672263" y="6334125"/>
          <p14:tracePt t="14566" x="6591300" y="6357938"/>
          <p14:tracePt t="14572" x="6572250" y="6357938"/>
          <p14:tracePt t="14580" x="6516688" y="6364288"/>
          <p14:tracePt t="14588" x="6424613" y="6370638"/>
          <p14:tracePt t="14595" x="6405563" y="6370638"/>
          <p14:tracePt t="14603" x="6332538" y="6383338"/>
          <p14:tracePt t="14610" x="6270625" y="6383338"/>
          <p14:tracePt t="14618" x="6240463" y="6383338"/>
          <p14:tracePt t="14625" x="6172200" y="6383338"/>
          <p14:tracePt t="14632" x="6097588" y="6383338"/>
          <p14:tracePt t="14640" x="6073775" y="6383338"/>
          <p14:tracePt t="14648" x="6011863" y="6383338"/>
          <p14:tracePt t="14656" x="5975350" y="6383338"/>
          <p14:tracePt t="14662" x="5937250" y="6383338"/>
          <p14:tracePt t="14670" x="5913438" y="6383338"/>
          <p14:tracePt t="14677" x="5851525" y="6383338"/>
          <p14:tracePt t="14685" x="5776913" y="6376988"/>
          <p14:tracePt t="14692" x="5759450" y="6376988"/>
          <p14:tracePt t="14700" x="5710238" y="6376988"/>
          <p14:tracePt t="14708" x="5672138" y="6376988"/>
          <p14:tracePt t="14715" x="5654675" y="6376988"/>
          <p14:tracePt t="14722" x="5605463" y="6376988"/>
          <p14:tracePt t="14730" x="5567363" y="6376988"/>
          <p14:tracePt t="14739" x="5556250" y="6376988"/>
          <p14:tracePt t="14745" x="5537200" y="6376988"/>
          <p14:tracePt t="14752" x="5530850" y="6376988"/>
          <p14:tracePt t="14760" x="5511800" y="6376988"/>
          <p14:tracePt t="14768" x="5505450" y="6376988"/>
          <p14:tracePt t="14775" x="5500688" y="6376988"/>
          <p14:tracePt t="14783" x="5487988" y="6376988"/>
          <p14:tracePt t="14790" x="5462588" y="6376988"/>
          <p14:tracePt t="14797" x="5449888" y="6376988"/>
          <p14:tracePt t="14805" x="5426075" y="6376988"/>
          <p14:tracePt t="14821" x="5364163" y="6376988"/>
          <p14:tracePt t="14828" x="5289550" y="6376988"/>
          <p14:tracePt t="14835" x="5253038" y="6376988"/>
          <p14:tracePt t="14843" x="5167313" y="6376988"/>
          <p14:tracePt t="14850" x="5105400" y="6376988"/>
          <p14:tracePt t="14858" x="5056188" y="6376988"/>
          <p14:tracePt t="14865" x="4981575" y="6376988"/>
          <p14:tracePt t="14873" x="4895850" y="6376988"/>
          <p14:tracePt t="14880" x="4810125" y="6376988"/>
          <p14:tracePt t="14888" x="4784725" y="6376988"/>
          <p14:tracePt t="14895" x="4705350" y="6376988"/>
          <p14:tracePt t="14903" x="4618038" y="6376988"/>
          <p14:tracePt t="14910" x="4594225" y="6376988"/>
          <p14:tracePt t="14918" x="4513263" y="6376988"/>
          <p14:tracePt t="14925" x="4427538" y="6376988"/>
          <p14:tracePt t="14933" x="4402138" y="6376988"/>
          <p14:tracePt t="14940" x="4316413" y="6376988"/>
          <p14:tracePt t="14948" x="4229100" y="6376988"/>
          <p14:tracePt t="14956" x="4198938" y="6376988"/>
          <p14:tracePt t="14962" x="4124325" y="6376988"/>
          <p14:tracePt t="14971" x="4025900" y="6376988"/>
          <p14:tracePt t="14978" x="3940175" y="6376988"/>
          <p14:tracePt t="14986" x="3908425" y="6376988"/>
          <p14:tracePt t="14993" x="3835400" y="6376988"/>
          <p14:tracePt t="15001" x="3773488" y="6376988"/>
          <p14:tracePt t="15008" x="3743325" y="6370638"/>
          <p14:tracePt t="15016" x="3656013" y="6370638"/>
          <p14:tracePt t="15023" x="3582988" y="6357938"/>
          <p14:tracePt t="15030" x="3551238" y="6357938"/>
          <p14:tracePt t="15039" x="3508375" y="6357938"/>
          <p14:tracePt t="15045" x="3429000" y="6351588"/>
          <p14:tracePt t="15053" x="3422650" y="6351588"/>
          <p14:tracePt t="15060" x="3397250" y="6346825"/>
          <p14:tracePt t="15068" x="3378200" y="6340475"/>
          <p14:tracePt t="15076" x="3360738" y="6327775"/>
          <p14:tracePt t="15083" x="3335338" y="6321425"/>
          <p14:tracePt t="15091" x="3317875" y="6315075"/>
          <p14:tracePt t="15098" x="3286125" y="6308725"/>
          <p14:tracePt t="15108" x="3279775" y="6308725"/>
          <p14:tracePt t="15113" x="3236913" y="6296025"/>
          <p14:tracePt t="15121" x="3213100" y="6284913"/>
          <p14:tracePt t="15128" x="3206750" y="6284913"/>
          <p14:tracePt t="15136" x="3187700" y="6278563"/>
          <p14:tracePt t="15143" x="3175000" y="6259513"/>
          <p14:tracePt t="15151" x="3168650" y="6259513"/>
          <p14:tracePt t="15158" x="3157538" y="6246813"/>
          <p14:tracePt t="15165" x="3144838" y="6223000"/>
          <p14:tracePt t="15173" x="3119438" y="6203950"/>
          <p14:tracePt t="15181" x="3113088" y="6197600"/>
          <p14:tracePt t="15189" x="3089275" y="6173788"/>
          <p14:tracePt t="15195" x="3070225" y="6142038"/>
          <p14:tracePt t="15203" x="3057525" y="6124575"/>
          <p14:tracePt t="15210" x="3046413" y="6105525"/>
          <p14:tracePt t="15218" x="3033713" y="6075363"/>
          <p14:tracePt t="15226" x="3027363" y="6062663"/>
          <p14:tracePt t="15233" x="3003550" y="6030913"/>
          <p14:tracePt t="15241" x="2990850" y="6013450"/>
          <p14:tracePt t="15248" x="2984500" y="6000750"/>
          <p14:tracePt t="15256" x="2965450" y="5981700"/>
          <p14:tracePt t="15263" x="2959100" y="5951538"/>
          <p14:tracePt t="15271" x="2947988" y="5908675"/>
          <p14:tracePt t="15278" x="2947988" y="5889625"/>
          <p14:tracePt t="15286" x="2928938" y="5853113"/>
          <p14:tracePt t="15293" x="2928938" y="5810250"/>
          <p14:tracePt t="15300" x="2928938" y="5791200"/>
          <p14:tracePt t="15308" x="2922588" y="5754688"/>
          <p14:tracePt t="15315" x="2922588" y="5729288"/>
          <p14:tracePt t="15323" x="2922588" y="5705475"/>
          <p14:tracePt t="15330" x="2922588" y="5667375"/>
          <p14:tracePt t="15339" x="2922588" y="5630863"/>
          <p14:tracePt t="15345" x="2922588" y="5618163"/>
          <p14:tracePt t="15352" x="2922588" y="5594350"/>
          <p14:tracePt t="15360" x="2922588" y="5562600"/>
          <p14:tracePt t="15368" x="2922588" y="5545138"/>
          <p14:tracePt t="15375" x="2922588" y="5532438"/>
          <p14:tracePt t="15383" x="2922588" y="5513388"/>
          <p14:tracePt t="15391" x="2922588" y="5483225"/>
          <p14:tracePt t="15398" x="2922588" y="5470525"/>
          <p14:tracePt t="15406" x="2928938" y="5445125"/>
          <p14:tracePt t="15413" x="2928938" y="5427663"/>
          <p14:tracePt t="15421" x="2928938" y="5414963"/>
          <p14:tracePt t="15428" x="2935288" y="5384800"/>
          <p14:tracePt t="15436" x="2941638" y="5372100"/>
          <p14:tracePt t="15443" x="2941638" y="5359400"/>
          <p14:tracePt t="15450" x="2947988" y="5353050"/>
          <p14:tracePt t="15458" x="2959100" y="5340350"/>
          <p14:tracePt t="15466" x="2971800" y="5329238"/>
          <p14:tracePt t="15473" x="2978150" y="5322888"/>
          <p14:tracePt t="15480" x="2990850" y="5310188"/>
          <p14:tracePt t="15489" x="3003550" y="5303838"/>
          <p14:tracePt t="15495" x="3008313" y="5291138"/>
          <p14:tracePt t="15503" x="3027363" y="5284788"/>
          <p14:tracePt t="15510" x="3040063" y="5273675"/>
          <p14:tracePt t="15518" x="3046413" y="5267325"/>
          <p14:tracePt t="15526" x="3063875" y="5254625"/>
          <p14:tracePt t="15533" x="3089275" y="5241925"/>
          <p14:tracePt t="15541" x="3101975" y="5235575"/>
          <p14:tracePt t="15548" x="3119438" y="5224463"/>
          <p14:tracePt t="15556" x="3138488" y="5211763"/>
          <p14:tracePt t="15563" x="3151188" y="5205413"/>
          <p14:tracePt t="15571" x="3181350" y="5192713"/>
          <p14:tracePt t="15578" x="3200400" y="5173663"/>
          <p14:tracePt t="15586" x="3230563" y="5168900"/>
          <p14:tracePt t="15593" x="3243263" y="5162550"/>
          <p14:tracePt t="15600" x="3262313" y="5156200"/>
          <p14:tracePt t="15609" x="3286125" y="5149850"/>
          <p14:tracePt t="15615" x="3298825" y="5149850"/>
          <p14:tracePt t="15623" x="3317875" y="5137150"/>
          <p14:tracePt t="15630" x="3348038" y="5130800"/>
          <p14:tracePt t="15639" x="3354388" y="5130800"/>
          <p14:tracePt t="15645" x="3397250" y="5124450"/>
          <p14:tracePt t="15653" x="3433763" y="5124450"/>
          <p14:tracePt t="15660" x="3452813" y="5124450"/>
          <p14:tracePt t="15668" x="3489325" y="5113338"/>
          <p14:tracePt t="15676" x="3538538" y="5113338"/>
          <p14:tracePt t="15683" x="3594100" y="5113338"/>
          <p14:tracePt t="15691" x="3613150" y="5113338"/>
          <p14:tracePt t="15698" x="3649663" y="5100638"/>
          <p14:tracePt t="15706" x="3687763" y="5100638"/>
          <p14:tracePt t="15713" x="3694113" y="5100638"/>
          <p14:tracePt t="15721" x="3724275" y="5094288"/>
          <p14:tracePt t="15728" x="3779838" y="5087938"/>
          <p14:tracePt t="15735" x="3792538" y="5081588"/>
          <p14:tracePt t="15743" x="3829050" y="5081588"/>
          <p14:tracePt t="15751" x="3848100" y="5075238"/>
          <p14:tracePt t="15759" x="3865563" y="5075238"/>
          <p14:tracePt t="15766" x="3890963" y="5068888"/>
          <p14:tracePt t="15773" x="3927475" y="5068888"/>
          <p14:tracePt t="15780" x="3952875" y="5057775"/>
          <p14:tracePt t="15789" x="3970338" y="5057775"/>
          <p14:tracePt t="15795" x="3995738" y="5057775"/>
          <p14:tracePt t="15803" x="4013200" y="5051425"/>
          <p14:tracePt t="15810" x="4032250" y="5051425"/>
          <p14:tracePt t="15818" x="4064000" y="5045075"/>
          <p14:tracePt t="15833" x="4113213" y="5045075"/>
          <p14:tracePt t="15841" x="4156075" y="5045075"/>
          <p14:tracePt t="15848" x="4198938" y="5045075"/>
          <p14:tracePt t="15856" x="4224338" y="5045075"/>
          <p14:tracePt t="15863" x="4273550" y="5045075"/>
          <p14:tracePt t="15871" x="4322763" y="5045075"/>
          <p14:tracePt t="15878" x="4371975" y="5045075"/>
          <p14:tracePt t="15886" x="4389438" y="5045075"/>
          <p14:tracePt t="15912" x="4489450" y="5045075"/>
          <p14:tracePt t="15915" x="4525963" y="5045075"/>
          <p14:tracePt t="15923" x="4549775" y="5045075"/>
          <p14:tracePt t="15930" x="4556125" y="5045075"/>
          <p14:tracePt t="15939" x="4581525" y="5045075"/>
          <p14:tracePt t="15945" x="4605338" y="5045075"/>
          <p14:tracePt t="15953" x="4630738" y="5045075"/>
          <p14:tracePt t="15960" x="4654550" y="5051425"/>
          <p14:tracePt t="15968" x="4705350" y="5051425"/>
          <p14:tracePt t="15975" x="4735513" y="5051425"/>
          <p14:tracePt t="15983" x="4754563" y="5051425"/>
          <p14:tracePt t="15991" x="4778375" y="5051425"/>
          <p14:tracePt t="15998" x="4810125" y="5051425"/>
          <p14:tracePt t="16004" x="4821238" y="5051425"/>
          <p14:tracePt t="16012" x="4846638" y="5051425"/>
          <p14:tracePt t="16020" x="4876800" y="5051425"/>
          <p14:tracePt t="16027" x="4883150" y="5051425"/>
          <p14:tracePt t="16035" x="4902200" y="5051425"/>
          <p14:tracePt t="16042" x="4919663" y="5051425"/>
          <p14:tracePt t="16050" x="4926013" y="5051425"/>
          <p14:tracePt t="16057" x="4932363" y="5051425"/>
          <p14:tracePt t="16065" x="4964113" y="5057775"/>
          <p14:tracePt t="16073" x="4975225" y="5057775"/>
          <p14:tracePt t="16080" x="4994275" y="5062538"/>
          <p14:tracePt t="16089" x="5019675" y="5075238"/>
          <p14:tracePt t="16095" x="5043488" y="5075238"/>
          <p14:tracePt t="16103" x="5056188" y="5081588"/>
          <p14:tracePt t="16110" x="5092700" y="5081588"/>
          <p14:tracePt t="16118" x="5130800" y="5081588"/>
          <p14:tracePt t="16125" x="5141913" y="5081588"/>
          <p14:tracePt t="16133" x="5191125" y="5081588"/>
          <p14:tracePt t="16141" x="5229225" y="5081588"/>
          <p14:tracePt t="16148" x="5253038" y="5081588"/>
          <p14:tracePt t="16156" x="5278438" y="5081588"/>
          <p14:tracePt t="16163" x="5302250" y="5087938"/>
          <p14:tracePt t="16171" x="5314950" y="5094288"/>
          <p14:tracePt t="16178" x="5327650" y="5094288"/>
          <p14:tracePt t="16186" x="5334000" y="5100638"/>
          <p14:tracePt t="16193" x="5351463" y="5106988"/>
          <p14:tracePt t="16200" x="5357813" y="5106988"/>
          <p14:tracePt t="16208" x="5376863" y="5106988"/>
          <p14:tracePt t="16215" x="5400675" y="5113338"/>
          <p14:tracePt t="16222" x="5413375" y="5113338"/>
          <p14:tracePt t="16230" x="5462588" y="5113338"/>
          <p14:tracePt t="16239" x="5500688" y="5113338"/>
          <p14:tracePt t="16245" x="5518150" y="5113338"/>
          <p14:tracePt t="16253" x="5549900" y="5118100"/>
          <p14:tracePt t="16260" x="5586413" y="5118100"/>
          <p14:tracePt t="16268" x="5616575" y="5124450"/>
          <p14:tracePt t="16275" x="5641975" y="5130800"/>
          <p14:tracePt t="16283" x="5665788" y="5143500"/>
          <p14:tracePt t="16292" x="5678488" y="5149850"/>
          <p14:tracePt t="16298" x="5684838" y="5149850"/>
          <p14:tracePt t="16306" x="5691188" y="5156200"/>
          <p14:tracePt t="16313" x="5703888" y="5162550"/>
          <p14:tracePt t="16320" x="5721350" y="5168900"/>
          <p14:tracePt t="16328" x="5727700" y="5168900"/>
          <p14:tracePt t="16335" x="5740400" y="5173663"/>
          <p14:tracePt t="16343" x="5753100" y="5173663"/>
          <p14:tracePt t="16350" x="5759450" y="5180013"/>
          <p14:tracePt t="16358" x="5765800" y="5180013"/>
          <p14:tracePt t="16365" x="5770563" y="5186363"/>
          <p14:tracePt t="16373" x="5783263" y="5192713"/>
          <p14:tracePt t="16381" x="5789613" y="5199063"/>
          <p14:tracePt t="16389" x="5802313" y="5211763"/>
          <p14:tracePt t="16395" x="5808663" y="5224463"/>
          <p14:tracePt t="16403" x="5815013" y="5224463"/>
          <p14:tracePt t="16410" x="5815013" y="5235575"/>
          <p14:tracePt t="16418" x="5821363" y="5248275"/>
          <p14:tracePt t="16425" x="5826125" y="5260975"/>
          <p14:tracePt t="16433" x="5838825" y="5273675"/>
          <p14:tracePt t="16441" x="5845175" y="5291138"/>
          <p14:tracePt t="16448" x="5857875" y="5303838"/>
          <p14:tracePt t="16456" x="5864225" y="5334000"/>
          <p14:tracePt t="16463" x="5864225" y="5346700"/>
          <p14:tracePt t="16472" x="5870575" y="5384800"/>
          <p14:tracePt t="16478" x="5875338" y="5427663"/>
          <p14:tracePt t="16485" x="5888038" y="5451475"/>
          <p14:tracePt t="16493" x="5894388" y="5464175"/>
          <p14:tracePt t="16500" x="5900738" y="5500688"/>
          <p14:tracePt t="16509" x="5907088" y="5545138"/>
          <p14:tracePt t="16516" x="5913438" y="5556250"/>
          <p14:tracePt t="16523" x="5919788" y="5594350"/>
          <p14:tracePt t="16530" x="5930900" y="5611813"/>
          <p14:tracePt t="16538" x="5937250" y="5637213"/>
          <p14:tracePt t="16545" x="5937250" y="5654675"/>
          <p14:tracePt t="16553" x="5943600" y="5673725"/>
          <p14:tracePt t="16568" x="5943600" y="5699125"/>
          <p14:tracePt t="16575" x="5943600" y="5710238"/>
          <p14:tracePt t="16583" x="5943600" y="5729288"/>
          <p14:tracePt t="16591" x="5943600" y="5741988"/>
          <p14:tracePt t="16598" x="5943600" y="5759450"/>
          <p14:tracePt t="16606" x="5943600" y="5784850"/>
          <p14:tracePt t="16613" x="5943600" y="5797550"/>
          <p14:tracePt t="16620" x="5943600" y="5815013"/>
          <p14:tracePt t="16628" x="5943600" y="5834063"/>
          <p14:tracePt t="16636" x="5943600" y="5846763"/>
          <p14:tracePt t="16643" x="5943600" y="5865813"/>
          <p14:tracePt t="16650" x="5943600" y="5895975"/>
          <p14:tracePt t="16658" x="5930900" y="5915025"/>
          <p14:tracePt t="16665" x="5926138" y="5926138"/>
          <p14:tracePt t="16673" x="5919788" y="5945188"/>
          <p14:tracePt t="16680" x="5900738" y="5970588"/>
          <p14:tracePt t="16689" x="5894388" y="5981700"/>
          <p14:tracePt t="16695" x="5870575" y="6013450"/>
          <p14:tracePt t="16703" x="5845175" y="6043613"/>
          <p14:tracePt t="16710" x="5832475" y="6049963"/>
          <p14:tracePt t="16718" x="5802313" y="6081713"/>
          <p14:tracePt t="16725" x="5770563" y="6099175"/>
          <p14:tracePt t="16733" x="5753100" y="6111875"/>
          <p14:tracePt t="16743" x="5727700" y="6124575"/>
          <p14:tracePt t="16748" x="5691188" y="6142038"/>
          <p14:tracePt t="16756" x="5678488" y="6148388"/>
          <p14:tracePt t="16763" x="5648325" y="6154738"/>
          <p14:tracePt t="16772" x="5610225" y="6161088"/>
          <p14:tracePt t="16778" x="5567363" y="6180138"/>
          <p14:tracePt t="16786" x="5549900" y="6180138"/>
          <p14:tracePt t="16793" x="5494338" y="6191250"/>
          <p14:tracePt t="16801" x="5438775" y="6210300"/>
          <p14:tracePt t="16808" x="5419725" y="6216650"/>
          <p14:tracePt t="16816" x="5376863" y="6235700"/>
          <p14:tracePt t="16823" x="5340350" y="6242050"/>
          <p14:tracePt t="16830" x="5308600" y="6259513"/>
          <p14:tracePt t="16839" x="5265738" y="6272213"/>
          <p14:tracePt t="16845" x="5210175" y="6291263"/>
          <p14:tracePt t="16853" x="5184775" y="6302375"/>
          <p14:tracePt t="16860" x="5135563" y="6302375"/>
          <p14:tracePt t="16868" x="5056188" y="6327775"/>
          <p14:tracePt t="16875" x="4994275" y="6327775"/>
          <p14:tracePt t="16891" x="4889500" y="6346825"/>
          <p14:tracePt t="16898" x="4821238" y="6364288"/>
          <p14:tracePt t="16906" x="4797425" y="6364288"/>
          <p14:tracePt t="16913" x="4748213" y="6370638"/>
          <p14:tracePt t="16922" x="4686300" y="6370638"/>
          <p14:tracePt t="16928" x="4667250" y="6370638"/>
          <p14:tracePt t="16935" x="4630738" y="6370638"/>
          <p14:tracePt t="16943" x="4581525" y="6370638"/>
          <p14:tracePt t="16951" x="4549775" y="6370638"/>
          <p14:tracePt t="16958" x="4494213" y="6370638"/>
          <p14:tracePt t="16966" x="4421188" y="6357938"/>
          <p14:tracePt t="16974" x="4378325" y="6351588"/>
          <p14:tracePt t="16980" x="4303713" y="6346825"/>
          <p14:tracePt t="16989" x="4241800" y="6334125"/>
          <p14:tracePt t="16995" x="4162425" y="6327775"/>
          <p14:tracePt t="17003" x="4124325" y="6327775"/>
          <p14:tracePt t="17010" x="4051300" y="6315075"/>
          <p14:tracePt t="17018" x="3976688" y="6315075"/>
          <p14:tracePt t="17025" x="3959225" y="6315075"/>
          <p14:tracePt t="17033" x="3859213" y="6308725"/>
          <p14:tracePt t="17041" x="3810000" y="6296025"/>
          <p14:tracePt t="17048" x="3779838" y="6291263"/>
          <p14:tracePt t="17056" x="3717925" y="6284913"/>
          <p14:tracePt t="17063" x="3662363" y="6272213"/>
          <p14:tracePt t="17072" x="3638550" y="6265863"/>
          <p14:tracePt t="17078" x="3570288" y="6259513"/>
          <p14:tracePt t="17086" x="3527425" y="6242050"/>
          <p14:tracePt t="17093" x="3521075" y="6242050"/>
          <p14:tracePt t="17101" x="3495675" y="6229350"/>
          <p14:tracePt t="17108" x="3482975" y="6223000"/>
          <p14:tracePt t="17115" x="3465513" y="6197600"/>
          <p14:tracePt t="17124" x="3459163" y="6197600"/>
          <p14:tracePt t="17131" x="3446463" y="6180138"/>
          <p14:tracePt t="17139" x="3422650" y="6167438"/>
          <p14:tracePt t="17145" x="3409950" y="6154738"/>
          <p14:tracePt t="17153" x="3390900" y="6135688"/>
          <p14:tracePt t="17160" x="3360738" y="6124575"/>
          <p14:tracePt t="17168" x="3348038" y="6118225"/>
          <p14:tracePt t="17175" x="3311525" y="6105525"/>
          <p14:tracePt t="17183" x="3268663" y="6086475"/>
          <p14:tracePt t="17192" x="3249613" y="6075363"/>
          <p14:tracePt t="17198" x="3217863" y="6056313"/>
          <p14:tracePt t="17206" x="3175000" y="6049963"/>
          <p14:tracePt t="17213" x="3157538" y="6037263"/>
          <p14:tracePt t="17222" x="3144838" y="6030913"/>
          <p14:tracePt t="17228" x="3113088" y="6013450"/>
          <p14:tracePt t="17236" x="3101975" y="5994400"/>
          <p14:tracePt t="17243" x="3089275" y="5981700"/>
          <p14:tracePt t="17251" x="3063875" y="5951538"/>
          <p14:tracePt t="17258" x="3052763" y="5926138"/>
          <p14:tracePt t="17265" x="3046413" y="5915025"/>
          <p14:tracePt t="17273" x="3040063" y="5895975"/>
          <p14:tracePt t="17280" x="3033713" y="5876925"/>
          <p14:tracePt t="17288" x="3027363" y="5870575"/>
          <p14:tracePt t="17295" x="3027363" y="5853113"/>
          <p14:tracePt t="17303" x="3027363" y="5840413"/>
          <p14:tracePt t="17310" x="3027363" y="5834063"/>
          <p14:tracePt t="17318" x="3027363" y="5815013"/>
          <p14:tracePt t="17325" x="3027363" y="5797550"/>
          <p14:tracePt t="17333" x="3027363" y="5759450"/>
          <p14:tracePt t="17341" x="3027363" y="5754688"/>
          <p14:tracePt t="17348" x="3033713" y="5729288"/>
          <p14:tracePt t="17356" x="3040063" y="5692775"/>
          <p14:tracePt t="17363" x="3046413" y="5680075"/>
          <p14:tracePt t="17372" x="3052763" y="5643563"/>
          <p14:tracePt t="17378" x="3052763" y="5611813"/>
          <p14:tracePt t="17386" x="3057525" y="5599113"/>
          <p14:tracePt t="17393" x="3063875" y="5568950"/>
          <p14:tracePt t="17401" x="3082925" y="5549900"/>
          <p14:tracePt t="17408" x="3089275" y="5532438"/>
          <p14:tracePt t="17415" x="3095625" y="5500688"/>
          <p14:tracePt t="17424" x="3108325" y="5483225"/>
          <p14:tracePt t="17431" x="3108325" y="5470525"/>
          <p14:tracePt t="17439" x="3132138" y="5445125"/>
          <p14:tracePt t="17445" x="3144838" y="5427663"/>
          <p14:tracePt t="17453" x="3151188" y="5408613"/>
          <p14:tracePt t="17460" x="3151188" y="5402263"/>
          <p14:tracePt t="17468" x="3157538" y="5384800"/>
          <p14:tracePt t="17476" x="3168650" y="5365750"/>
          <p14:tracePt t="17483" x="3168650" y="5359400"/>
          <p14:tracePt t="17491" x="3194050" y="5340350"/>
          <p14:tracePt t="17498" x="3217863" y="5322888"/>
          <p14:tracePt t="17506" x="3236913" y="5310188"/>
          <p14:tracePt t="17513" x="3268663" y="5284788"/>
          <p14:tracePt t="17522" x="3311525" y="5260975"/>
          <p14:tracePt t="17528" x="3322638" y="5254625"/>
          <p14:tracePt t="17536" x="3367088" y="5229225"/>
          <p14:tracePt t="17543" x="3397250" y="5218113"/>
          <p14:tracePt t="17550" x="3409950" y="5211763"/>
          <p14:tracePt t="17558" x="3446463" y="5192713"/>
          <p14:tracePt t="17566" x="3465513" y="5186363"/>
          <p14:tracePt t="17573" x="3508375" y="5173663"/>
          <p14:tracePt t="17580" x="3521075" y="5168900"/>
          <p14:tracePt t="17590" x="3557588" y="5149850"/>
          <p14:tracePt t="17595" x="3587750" y="5143500"/>
          <p14:tracePt t="17603" x="3600450" y="5137150"/>
          <p14:tracePt t="17610" x="3625850" y="5130800"/>
          <p14:tracePt t="17618" x="3649663" y="5113338"/>
          <p14:tracePt t="17625" x="3662363" y="5106988"/>
          <p14:tracePt t="17633" x="3687763" y="5100638"/>
          <p14:tracePt t="17641" x="3743325" y="5094288"/>
          <p14:tracePt t="17648" x="3760788" y="5094288"/>
          <p14:tracePt t="17656" x="3798888" y="5087938"/>
          <p14:tracePt t="17663" x="3841750" y="5075238"/>
          <p14:tracePt t="17671" x="3848100" y="5075238"/>
          <p14:tracePt t="17678" x="3878263" y="5075238"/>
          <p14:tracePt t="17686" x="3927475" y="5068888"/>
          <p14:tracePt t="17693" x="3963988" y="5068888"/>
          <p14:tracePt t="17700" x="3983038" y="5068888"/>
          <p14:tracePt t="17708" x="4019550" y="5068888"/>
          <p14:tracePt t="17715" x="4051300" y="5068888"/>
          <p14:tracePt t="17724" x="4068763" y="5068888"/>
          <p14:tracePt t="17730" x="4106863" y="5068888"/>
          <p14:tracePt t="17738" x="4168775" y="5068888"/>
          <p14:tracePt t="17745" x="4186238" y="5068888"/>
          <p14:tracePt t="17753" x="4241800" y="5068888"/>
          <p14:tracePt t="17760" x="4303713" y="5068888"/>
          <p14:tracePt t="17768" x="4329113" y="5068888"/>
          <p14:tracePt t="17775" x="4371975" y="5068888"/>
          <p14:tracePt t="17783" x="4421188" y="5068888"/>
          <p14:tracePt t="17791" x="4451350" y="5068888"/>
          <p14:tracePt t="17798" x="4489450" y="5068888"/>
          <p14:tracePt t="17805" x="4549775" y="5068888"/>
          <p14:tracePt t="17813" x="4598988" y="5068888"/>
          <p14:tracePt t="17821" x="4624388" y="5068888"/>
          <p14:tracePt t="17828" x="4692650" y="5068888"/>
          <p14:tracePt t="17836" x="4741863" y="5068888"/>
          <p14:tracePt t="17843" x="4784725" y="5068888"/>
          <p14:tracePt t="17850" x="4846638" y="5068888"/>
          <p14:tracePt t="17858" x="4908550" y="5068888"/>
          <p14:tracePt t="17865" x="4926013" y="5068888"/>
          <p14:tracePt t="17873" x="4981575" y="5068888"/>
          <p14:tracePt t="17880" x="5030788" y="5068888"/>
          <p14:tracePt t="17889" x="5056188" y="5068888"/>
          <p14:tracePt t="17906" x="5141913" y="5081588"/>
          <p14:tracePt t="17910" x="5160963" y="5081588"/>
          <p14:tracePt t="17918" x="5222875" y="5087938"/>
          <p14:tracePt t="17925" x="5259388" y="5100638"/>
          <p14:tracePt t="17933" x="5302250" y="5106988"/>
          <p14:tracePt t="17941" x="5321300" y="5113338"/>
          <p14:tracePt t="17948" x="5357813" y="5130800"/>
          <p14:tracePt t="17955" x="5400675" y="5137150"/>
          <p14:tracePt t="17963" x="5413375" y="5143500"/>
          <p14:tracePt t="17970" x="5449888" y="5156200"/>
          <p14:tracePt t="17978" x="5481638" y="5168900"/>
          <p14:tracePt t="17986" x="5500688" y="5168900"/>
          <p14:tracePt t="17993" x="5518150" y="5173663"/>
          <p14:tracePt t="18001" x="5561013" y="5180013"/>
          <p14:tracePt t="18016" x="5586413" y="5186363"/>
          <p14:tracePt t="18031" x="5629275" y="5192713"/>
          <p14:tracePt t="18039" x="5648325" y="5199063"/>
          <p14:tracePt t="18045" x="5661025" y="5205413"/>
          <p14:tracePt t="18053" x="5672138" y="5205413"/>
          <p14:tracePt t="18060" x="5684838" y="5211763"/>
          <p14:tracePt t="18068" x="5697538" y="5218113"/>
          <p14:tracePt t="18075" x="5710238" y="5218113"/>
          <p14:tracePt t="18083" x="5721350" y="5224463"/>
          <p14:tracePt t="18091" x="5734050" y="5224463"/>
          <p14:tracePt t="18098" x="5746750" y="5229225"/>
          <p14:tracePt t="18105" x="5759450" y="5235575"/>
          <p14:tracePt t="18113" x="5765800" y="5235575"/>
          <p14:tracePt t="18121" x="5770563" y="5241925"/>
          <p14:tracePt t="18128" x="5776913" y="5248275"/>
          <p14:tracePt t="18136" x="5776913" y="5254625"/>
          <p14:tracePt t="18143" x="5789613" y="5267325"/>
          <p14:tracePt t="18150" x="5795963" y="5278438"/>
          <p14:tracePt t="18158" x="5802313" y="5291138"/>
          <p14:tracePt t="18166" x="5815013" y="5310188"/>
          <p14:tracePt t="18173" x="5826125" y="5334000"/>
          <p14:tracePt t="18180" x="5832475" y="5346700"/>
          <p14:tracePt t="18188" x="5857875" y="5359400"/>
          <p14:tracePt t="18195" x="5864225" y="5372100"/>
          <p14:tracePt t="18203" x="5870575" y="5384800"/>
          <p14:tracePt t="18210" x="5875338" y="5395913"/>
          <p14:tracePt t="18218" x="5881688" y="5414963"/>
          <p14:tracePt t="18225" x="5881688" y="5427663"/>
          <p14:tracePt t="18233" x="5888038" y="5438775"/>
          <p14:tracePt t="18241" x="5894388" y="5464175"/>
          <p14:tracePt t="18248" x="5900738" y="5464175"/>
          <p14:tracePt t="18254" x="5900738" y="5483225"/>
          <p14:tracePt t="18262" x="5907088" y="5507038"/>
          <p14:tracePt t="18270" x="5907088" y="5532438"/>
          <p14:tracePt t="18277" x="5907088" y="5545138"/>
          <p14:tracePt t="18285" x="5913438" y="5581650"/>
          <p14:tracePt t="18292" x="5913438" y="5599113"/>
          <p14:tracePt t="18300" x="5913438" y="5624513"/>
          <p14:tracePt t="18307" x="5919788" y="5643563"/>
          <p14:tracePt t="18315" x="5919788" y="5667375"/>
          <p14:tracePt t="18322" x="5919788" y="5673725"/>
          <p14:tracePt t="18330" x="5919788" y="5699125"/>
          <p14:tracePt t="18337" x="5919788" y="5716588"/>
          <p14:tracePt t="18345" x="5919788" y="5741988"/>
          <p14:tracePt t="18353" x="5919788" y="5759450"/>
          <p14:tracePt t="18370" x="5919788" y="5791200"/>
          <p14:tracePt t="18375" x="5919788" y="5810250"/>
          <p14:tracePt t="18383" x="5919788" y="5827713"/>
          <p14:tracePt t="18390" x="5919788" y="5840413"/>
          <p14:tracePt t="18398" x="5919788" y="5846763"/>
          <p14:tracePt t="18405" x="5919788" y="5865813"/>
          <p14:tracePt t="18412" x="5919788" y="5883275"/>
          <p14:tracePt t="18427" x="5913438" y="5889625"/>
          <p14:tracePt t="18436" x="5913438" y="5902325"/>
          <p14:tracePt t="18443" x="5907088" y="5915025"/>
          <p14:tracePt t="18451" x="5894388" y="5926138"/>
          <p14:tracePt t="18458" x="5894388" y="5945188"/>
          <p14:tracePt t="18466" x="5888038" y="5951538"/>
          <p14:tracePt t="18473" x="5875338" y="5970588"/>
          <p14:tracePt t="18480" x="5864225" y="5981700"/>
          <p14:tracePt t="18487" x="5857875" y="5988050"/>
          <p14:tracePt t="18495" x="5832475" y="6007100"/>
          <p14:tracePt t="18502" x="5826125" y="6013450"/>
          <p14:tracePt t="18510" x="5821363" y="6013450"/>
          <p14:tracePt t="18517" x="5821363" y="6019800"/>
          <p14:tracePt t="18548" x="5815013" y="6019800"/>
          <p14:tracePt t="18571" x="5808663" y="6019800"/>
          <p14:tracePt t="18578" x="5795963" y="6026150"/>
          <p14:tracePt t="18586" x="5789613" y="6030913"/>
          <p14:tracePt t="18594" x="5783263" y="6037263"/>
          <p14:tracePt t="18601" x="5770563" y="6043613"/>
          <p14:tracePt t="18608" x="5770563" y="6049963"/>
          <p14:tracePt t="18616" x="5765800" y="6049963"/>
          <p14:tracePt t="18639" x="5765800" y="6056313"/>
          <p14:tracePt t="18984" x="5759450" y="6069013"/>
          <p14:tracePt t="18992" x="5734050" y="6081713"/>
          <p14:tracePt t="18998" x="5727700" y="6092825"/>
          <p14:tracePt t="19006" x="5710238" y="6111875"/>
          <p14:tracePt t="19013" x="5678488" y="6130925"/>
          <p14:tracePt t="19021" x="5648325" y="6148388"/>
          <p14:tracePt t="19028" x="5635625" y="6154738"/>
          <p14:tracePt t="19036" x="5599113" y="6180138"/>
          <p14:tracePt t="19043" x="5567363" y="6191250"/>
          <p14:tracePt t="19051" x="5543550" y="6197600"/>
          <p14:tracePt t="19059" x="5505450" y="6216650"/>
          <p14:tracePt t="19066" x="5468938" y="6223000"/>
          <p14:tracePt t="19075" x="5456238" y="6223000"/>
          <p14:tracePt t="19081" x="5407025" y="6229350"/>
          <p14:tracePt t="19089" x="5357813" y="6229350"/>
          <p14:tracePt t="19096" x="5340350" y="6229350"/>
          <p14:tracePt t="19104" x="5259388" y="6242050"/>
          <p14:tracePt t="19112" x="5173663" y="6242050"/>
          <p14:tracePt t="19119" x="5124450" y="6242050"/>
          <p14:tracePt t="19126" x="5049838" y="6242050"/>
          <p14:tracePt t="19133" x="4951413" y="6242050"/>
          <p14:tracePt t="19142" x="4864100" y="6242050"/>
          <p14:tracePt t="19148" x="4846638" y="6242050"/>
          <p14:tracePt t="19156" x="4778375" y="6242050"/>
          <p14:tracePt t="19163" x="4716463" y="6242050"/>
          <p14:tracePt t="19171" x="4699000" y="6242050"/>
          <p14:tracePt t="19179" x="4637088" y="6242050"/>
          <p14:tracePt t="19186" x="4587875" y="6242050"/>
          <p14:tracePt t="19194" x="4568825" y="6242050"/>
          <p14:tracePt t="19201" x="4513263" y="6229350"/>
          <p14:tracePt t="19209" x="4445000" y="6229350"/>
          <p14:tracePt t="19216" x="4414838" y="6216650"/>
          <p14:tracePt t="19225" x="4365625" y="6197600"/>
          <p14:tracePt t="19231" x="4303713" y="6197600"/>
          <p14:tracePt t="19239" x="4267200" y="6197600"/>
          <p14:tracePt t="19246" x="4235450" y="6197600"/>
          <p14:tracePt t="19253" x="4179888" y="6197600"/>
          <p14:tracePt t="19262" x="4143375" y="6197600"/>
          <p14:tracePt t="19268" x="4119563" y="6197600"/>
          <p14:tracePt t="19276" x="4100513" y="6197600"/>
          <p14:tracePt t="19283" x="4075113" y="6197600"/>
          <p14:tracePt t="19291" x="4064000" y="6197600"/>
          <p14:tracePt t="19298" x="4051300" y="6197600"/>
          <p14:tracePt t="19305" x="4019550" y="6191250"/>
          <p14:tracePt t="19313" x="4013200" y="6191250"/>
          <p14:tracePt t="19320" x="3995738" y="6191250"/>
          <p14:tracePt t="19328" x="3963988" y="6191250"/>
          <p14:tracePt t="19335" x="3940175" y="6191250"/>
          <p14:tracePt t="19343" x="3903663" y="6191250"/>
          <p14:tracePt t="19350" x="3859213" y="6191250"/>
          <p14:tracePt t="19358" x="3835400" y="6191250"/>
          <p14:tracePt t="19365" x="3798888" y="6191250"/>
          <p14:tracePt t="19373" x="3748088" y="6191250"/>
          <p14:tracePt t="19380" x="3711575" y="6191250"/>
          <p14:tracePt t="19388" x="3687763" y="6191250"/>
          <p14:tracePt t="19395" x="3662363" y="6173788"/>
          <p14:tracePt t="19403" x="3619500" y="6167438"/>
          <p14:tracePt t="19410" x="3606800" y="6161088"/>
          <p14:tracePt t="19418" x="3587750" y="6148388"/>
          <p14:tracePt t="19425" x="3544888" y="6130925"/>
          <p14:tracePt t="19433" x="3533775" y="6124575"/>
          <p14:tracePt t="19441" x="3508375" y="6111875"/>
          <p14:tracePt t="19448" x="3482975" y="6105525"/>
          <p14:tracePt t="19455" x="3465513" y="6099175"/>
          <p14:tracePt t="19463" x="3433763" y="6081713"/>
          <p14:tracePt t="19470" x="3403600" y="6069013"/>
          <p14:tracePt t="19478" x="3397250" y="6062663"/>
          <p14:tracePt t="19485" x="3384550" y="6056313"/>
          <p14:tracePt t="19494" x="3367088" y="6030913"/>
          <p14:tracePt t="19501" x="3360738" y="6019800"/>
          <p14:tracePt t="19508" x="3360738" y="6013450"/>
          <p14:tracePt t="19515" x="3348038" y="5981700"/>
          <p14:tracePt t="19523" x="3328988" y="5951538"/>
          <p14:tracePt t="19530" x="3322638" y="5938838"/>
          <p14:tracePt t="19538" x="3298825" y="5908675"/>
          <p14:tracePt t="19545" x="3286125" y="5876925"/>
          <p14:tracePt t="19553" x="3273425" y="5865813"/>
          <p14:tracePt t="19560" x="3249613" y="5834063"/>
          <p14:tracePt t="19568" x="3224213" y="5791200"/>
          <p14:tracePt t="19576" x="3200400" y="5759450"/>
          <p14:tracePt t="19583" x="3194050" y="5748338"/>
          <p14:tracePt t="19591" x="3187700" y="5716588"/>
          <p14:tracePt t="19598" x="3187700" y="5680075"/>
          <p14:tracePt t="19605" x="3187700" y="5661025"/>
          <p14:tracePt t="19613" x="3187700" y="5624513"/>
          <p14:tracePt t="19620" x="3187700" y="5568950"/>
          <p14:tracePt t="19628" x="3187700" y="5549900"/>
          <p14:tracePt t="19635" x="3187700" y="5507038"/>
          <p14:tracePt t="19643" x="3187700" y="5464175"/>
          <p14:tracePt t="19650" x="3187700" y="5445125"/>
          <p14:tracePt t="19658" x="3187700" y="5421313"/>
          <p14:tracePt t="19665" x="3187700" y="5395913"/>
          <p14:tracePt t="19673" x="3194050" y="5378450"/>
          <p14:tracePt t="19680" x="3200400" y="5359400"/>
          <p14:tracePt t="19688" x="3206750" y="5329238"/>
          <p14:tracePt t="19695" x="3213100" y="5322888"/>
          <p14:tracePt t="19703" x="3224213" y="5310188"/>
          <p14:tracePt t="19710" x="3249613" y="5291138"/>
          <p14:tracePt t="19718" x="3262313" y="5273675"/>
          <p14:tracePt t="19725" x="3268663" y="5267325"/>
          <p14:tracePt t="19733" x="3292475" y="5254625"/>
          <p14:tracePt t="19741" x="3311525" y="5235575"/>
          <p14:tracePt t="19748" x="3322638" y="5224463"/>
          <p14:tracePt t="19755" x="3335338" y="5218113"/>
          <p14:tracePt t="19763" x="3348038" y="5218113"/>
          <p14:tracePt t="19770" x="3360738" y="5205413"/>
          <p14:tracePt t="19778" x="3390900" y="5192713"/>
          <p14:tracePt t="19785" x="3433763" y="5173663"/>
          <p14:tracePt t="19794" x="3446463" y="5168900"/>
          <p14:tracePt t="19800" x="3478213" y="5162550"/>
          <p14:tracePt t="19808" x="3576638" y="5130800"/>
          <p14:tracePt t="19815" x="3606800" y="5124450"/>
          <p14:tracePt t="19824" x="3643313" y="5118100"/>
          <p14:tracePt t="19830" x="3687763" y="5106988"/>
          <p14:tracePt t="19838" x="3736975" y="5100638"/>
          <p14:tracePt t="19845" x="3754438" y="5087938"/>
          <p14:tracePt t="19853" x="3798888" y="5075238"/>
          <p14:tracePt t="19861" x="3822700" y="5075238"/>
          <p14:tracePt t="19868" x="3854450" y="5075238"/>
          <p14:tracePt t="19875" x="3890963" y="5068888"/>
          <p14:tracePt t="19892" x="3970338" y="5062538"/>
          <p14:tracePt t="19898" x="4013200" y="5062538"/>
          <p14:tracePt t="19905" x="4087813" y="5062538"/>
          <p14:tracePt t="19913" x="4106863" y="5062538"/>
          <p14:tracePt t="19920" x="4168775" y="5062538"/>
          <p14:tracePt t="19928" x="4205288" y="5062538"/>
          <p14:tracePt t="19935" x="4224338" y="5062538"/>
          <p14:tracePt t="19943" x="4279900" y="5062538"/>
          <p14:tracePt t="19950" x="4329113" y="5062538"/>
          <p14:tracePt t="19958" x="4384675" y="5062538"/>
          <p14:tracePt t="19965" x="4402138" y="5062538"/>
          <p14:tracePt t="19974" x="4438650" y="5062538"/>
          <p14:tracePt t="19980" x="4489450" y="5062538"/>
          <p14:tracePt t="19988" x="4506913" y="5062538"/>
          <p14:tracePt t="19995" x="4556125" y="5062538"/>
          <p14:tracePt t="20003" x="4605338" y="5062538"/>
          <p14:tracePt t="20010" x="4624388" y="5062538"/>
          <p14:tracePt t="20018" x="4673600" y="5062538"/>
          <p14:tracePt t="20026" x="4710113" y="5062538"/>
          <p14:tracePt t="20033" x="4735513" y="5062538"/>
          <p14:tracePt t="20041" x="4765675" y="5062538"/>
          <p14:tracePt t="20047" x="4810125" y="5062538"/>
          <p14:tracePt t="20055" x="4833938" y="5062538"/>
          <p14:tracePt t="20063" x="4876800" y="5068888"/>
          <p14:tracePt t="20070" x="4932363" y="5075238"/>
          <p14:tracePt t="20078" x="4970463" y="5087938"/>
          <p14:tracePt t="20085" x="4994275" y="5094288"/>
          <p14:tracePt t="20094" x="5037138" y="5100638"/>
          <p14:tracePt t="20100" x="5092700" y="5113338"/>
          <p14:tracePt t="20107" x="5111750" y="5118100"/>
          <p14:tracePt t="20115" x="5167313" y="5124450"/>
          <p14:tracePt t="20124" x="5210175" y="5124450"/>
          <p14:tracePt t="20130" x="5246688" y="5130800"/>
          <p14:tracePt t="20138" x="5289550" y="5143500"/>
          <p14:tracePt t="20145" x="5351463" y="5143500"/>
          <p14:tracePt t="20153" x="5370513" y="5149850"/>
          <p14:tracePt t="20160" x="5426075" y="5149850"/>
          <p14:tracePt t="20168" x="5481638" y="5156200"/>
          <p14:tracePt t="20177" x="5518150" y="5156200"/>
          <p14:tracePt t="20183" x="5537200" y="5156200"/>
          <p14:tracePt t="20191" x="5586413" y="5156200"/>
          <p14:tracePt t="20198" x="5635625" y="5156200"/>
          <p14:tracePt t="20205" x="5648325" y="5156200"/>
          <p14:tracePt t="20213" x="5684838" y="5162550"/>
          <p14:tracePt t="20220" x="5703888" y="5162550"/>
          <p14:tracePt t="20228" x="5710238" y="5162550"/>
          <p14:tracePt t="20243" x="5734050" y="5168900"/>
          <p14:tracePt t="20250" x="5746750" y="5173663"/>
          <p14:tracePt t="20265" x="5765800" y="5180013"/>
          <p14:tracePt t="20273" x="5776913" y="5186363"/>
          <p14:tracePt t="20280" x="5783263" y="5192713"/>
          <p14:tracePt t="20288" x="5802313" y="5199063"/>
          <p14:tracePt t="20295" x="5826125" y="5211763"/>
          <p14:tracePt t="20303" x="5826125" y="5218113"/>
          <p14:tracePt t="20310" x="5838825" y="5229225"/>
          <p14:tracePt t="20318" x="5864225" y="5241925"/>
          <p14:tracePt t="20325" x="5870575" y="5248275"/>
          <p14:tracePt t="20333" x="5875338" y="5267325"/>
          <p14:tracePt t="20341" x="5894388" y="5278438"/>
          <p14:tracePt t="20348" x="5894388" y="5284788"/>
          <p14:tracePt t="20356" x="5900738" y="5291138"/>
          <p14:tracePt t="20363" x="5919788" y="5303838"/>
          <p14:tracePt t="20370" x="5926138" y="5310188"/>
          <p14:tracePt t="20378" x="5937250" y="5322888"/>
          <p14:tracePt t="20385" x="5949950" y="5334000"/>
          <p14:tracePt t="20393" x="5962650" y="5340350"/>
          <p14:tracePt t="20400" x="5962650" y="5346700"/>
          <p14:tracePt t="20407" x="5969000" y="5353050"/>
          <p14:tracePt t="20415" x="5975350" y="5365750"/>
          <p14:tracePt t="20430" x="5986463" y="5384800"/>
          <p14:tracePt t="20438" x="5992813" y="5395913"/>
          <p14:tracePt t="20445" x="5999163" y="5408613"/>
          <p14:tracePt t="20454" x="6011863" y="5434013"/>
          <p14:tracePt t="20460" x="6018213" y="5451475"/>
          <p14:tracePt t="20468" x="6018213" y="5464175"/>
          <p14:tracePt t="20475" x="6024563" y="5494338"/>
          <p14:tracePt t="20483" x="6030913" y="5513388"/>
          <p14:tracePt t="20491" x="6035675" y="5532438"/>
          <p14:tracePt t="20498" x="6035675" y="5538788"/>
          <p14:tracePt t="20506" x="6042025" y="5556250"/>
          <p14:tracePt t="20513" x="6042025" y="5575300"/>
          <p14:tracePt t="20520" x="6042025" y="5588000"/>
          <p14:tracePt t="20528" x="6042025" y="5605463"/>
          <p14:tracePt t="20535" x="6042025" y="5618163"/>
          <p14:tracePt t="20543" x="6042025" y="5630863"/>
          <p14:tracePt t="20550" x="6042025" y="5661025"/>
          <p14:tracePt t="20558" x="6042025" y="5680075"/>
          <p14:tracePt t="20565" x="6042025" y="5686425"/>
          <p14:tracePt t="20574" x="6042025" y="5710238"/>
          <p14:tracePt t="20580" x="6042025" y="5729288"/>
          <p14:tracePt t="20588" x="6035675" y="5748338"/>
          <p14:tracePt t="20595" x="6035675" y="5765800"/>
          <p14:tracePt t="20603" x="6030913" y="5815013"/>
          <p14:tracePt t="20610" x="6018213" y="5846763"/>
          <p14:tracePt t="20618" x="6018213" y="5865813"/>
          <p14:tracePt t="20627" x="6005513" y="5895975"/>
          <p14:tracePt t="20633" x="6005513" y="5915025"/>
          <p14:tracePt t="20641" x="5999163" y="5926138"/>
          <p14:tracePt t="20648" x="5999163" y="5951538"/>
          <p14:tracePt t="20655" x="5999163" y="5981700"/>
          <p14:tracePt t="20663" x="5999163" y="5988050"/>
          <p14:tracePt t="20670" x="5999163" y="6007100"/>
          <p14:tracePt t="20678" x="5999163" y="6026150"/>
          <p14:tracePt t="20686" x="5986463" y="6043613"/>
          <p14:tracePt t="20693" x="5986463" y="6049963"/>
          <p14:tracePt t="20700" x="5975350" y="6069013"/>
          <p14:tracePt t="20708" x="5969000" y="6081713"/>
          <p14:tracePt t="20715" x="5962650" y="6092825"/>
          <p14:tracePt t="20724" x="5949950" y="6099175"/>
          <p14:tracePt t="20730" x="5943600" y="6105525"/>
          <p14:tracePt t="20738" x="5937250" y="6111875"/>
          <p14:tracePt t="20745" x="5888038" y="6142038"/>
          <p14:tracePt t="20761" x="5821363" y="6173788"/>
          <p14:tracePt t="20768" x="5776913" y="6180138"/>
          <p14:tracePt t="20776" x="5734050" y="6191250"/>
          <p14:tracePt t="20783" x="5715000" y="6203950"/>
          <p14:tracePt t="20791" x="5672138" y="6210300"/>
          <p14:tracePt t="20798" x="5610225" y="6229350"/>
          <p14:tracePt t="20805" x="5556250" y="6246813"/>
          <p14:tracePt t="20813" x="5537200" y="6253163"/>
          <p14:tracePt t="20820" x="5500688" y="6259513"/>
          <p14:tracePt t="20828" x="5481638" y="6265863"/>
          <p14:tracePt t="20835" x="5449888" y="6284913"/>
          <p14:tracePt t="20843" x="5407025" y="6302375"/>
          <p14:tracePt t="20850" x="5364163" y="6315075"/>
          <p14:tracePt t="20858" x="5351463" y="6321425"/>
          <p14:tracePt t="20865" x="5314950" y="6340475"/>
          <p14:tracePt t="20874" x="5259388" y="6357938"/>
          <p14:tracePt t="20880" x="5240338" y="6364288"/>
          <p14:tracePt t="20893" x="5191125" y="6370638"/>
          <p14:tracePt t="20895" x="5141913" y="6370638"/>
          <p14:tracePt t="20903" x="5111750" y="6370638"/>
          <p14:tracePt t="20910" x="5080000" y="6370638"/>
          <p14:tracePt t="20918" x="5013325" y="6370638"/>
          <p14:tracePt t="20925" x="4938713" y="6370638"/>
          <p14:tracePt t="20933" x="4919663" y="6370638"/>
          <p14:tracePt t="20941" x="4852988" y="6370638"/>
          <p14:tracePt t="20947" x="4803775" y="6370638"/>
          <p14:tracePt t="20955" x="4778375" y="6370638"/>
          <p14:tracePt t="20963" x="4729163" y="6376988"/>
          <p14:tracePt t="20970" x="4679950" y="6376988"/>
          <p14:tracePt t="20978" x="4660900" y="6376988"/>
          <p14:tracePt t="20985" x="4611688" y="6376988"/>
          <p14:tracePt t="20993" x="4575175" y="6376988"/>
          <p14:tracePt t="21000" x="4556125" y="6376988"/>
          <p14:tracePt t="21008" x="4519613" y="6376988"/>
          <p14:tracePt t="21015" x="4470400" y="6376988"/>
          <p14:tracePt t="21024" x="4445000" y="6376988"/>
          <p14:tracePt t="21030" x="4402138" y="6376988"/>
          <p14:tracePt t="21038" x="4352925" y="6376988"/>
          <p14:tracePt t="21045" x="4310063" y="6376988"/>
          <p14:tracePt t="21053" x="4284663" y="6376988"/>
          <p14:tracePt t="21060" x="4235450" y="6376988"/>
          <p14:tracePt t="21068" x="4162425" y="6376988"/>
          <p14:tracePt t="21076" x="4137025" y="6376988"/>
          <p14:tracePt t="21083" x="4081463" y="6376988"/>
          <p14:tracePt t="21091" x="4025900" y="6376988"/>
          <p14:tracePt t="21098" x="4008438" y="6376988"/>
          <p14:tracePt t="21106" x="3959225" y="6357938"/>
          <p14:tracePt t="21113" x="3908425" y="6357938"/>
          <p14:tracePt t="21120" x="3890963" y="6351588"/>
          <p14:tracePt t="21128" x="3829050" y="6340475"/>
          <p14:tracePt t="21135" x="3803650" y="6327775"/>
          <p14:tracePt t="21143" x="3792538" y="6327775"/>
          <p14:tracePt t="21150" x="3754438" y="6327775"/>
          <p14:tracePt t="21158" x="3730625" y="6321425"/>
          <p14:tracePt t="21165" x="3694113" y="6321425"/>
          <p14:tracePt t="21174" x="3681413" y="6321425"/>
          <p14:tracePt t="21180" x="3656013" y="6315075"/>
          <p14:tracePt t="21188" x="3625850" y="6315075"/>
          <p14:tracePt t="21195" x="3613150" y="6315075"/>
          <p14:tracePt t="21203" x="3587750" y="6315075"/>
          <p14:tracePt t="21210" x="3557588" y="6315075"/>
          <p14:tracePt t="21218" x="3551238" y="6315075"/>
          <p14:tracePt t="21225" x="3521075" y="6315075"/>
          <p14:tracePt t="21233" x="3482975" y="6315075"/>
          <p14:tracePt t="21241" x="3478213" y="6315075"/>
          <p14:tracePt t="21248" x="3459163" y="6315075"/>
          <p14:tracePt t="21256" x="3440113" y="6315075"/>
          <p14:tracePt t="21278" x="3433763" y="6315075"/>
          <p14:tracePt t="21601" x="3433763" y="6308725"/>
          <p14:tracePt t="21609" x="3433763" y="6302375"/>
          <p14:tracePt t="21727" x="3433763" y="6296025"/>
          <p14:tracePt t="23656" x="3440113" y="6296025"/>
          <p14:tracePt t="23664" x="3459163" y="6291263"/>
          <p14:tracePt t="23671" x="3471863" y="6291263"/>
          <p14:tracePt t="23678" x="3489325" y="6284913"/>
          <p14:tracePt t="23686" x="3533775" y="6259513"/>
          <p14:tracePt t="23694" x="3587750" y="6223000"/>
          <p14:tracePt t="23701" x="3625850" y="6203950"/>
          <p14:tracePt t="23709" x="3694113" y="6167438"/>
          <p14:tracePt t="23717" x="3773488" y="6124575"/>
          <p14:tracePt t="23724" x="3792538" y="6111875"/>
          <p14:tracePt t="23731" x="3841750" y="6086475"/>
          <p14:tracePt t="23738" x="3890963" y="6049963"/>
          <p14:tracePt t="23747" x="3903663" y="6037263"/>
          <p14:tracePt t="23753" x="3921125" y="6019800"/>
          <p14:tracePt t="23761" x="3952875" y="5994400"/>
          <p14:tracePt t="23768" x="3976688" y="5970588"/>
          <p14:tracePt t="23776" x="3983038" y="5957888"/>
          <p14:tracePt t="23784" x="4008438" y="5926138"/>
          <p14:tracePt t="23791" x="4019550" y="5908675"/>
          <p14:tracePt t="23798" x="4032250" y="5895975"/>
          <p14:tracePt t="23806" x="4038600" y="5859463"/>
          <p14:tracePt t="23815" x="4044950" y="5827713"/>
          <p14:tracePt t="23821" x="4044950" y="5815013"/>
          <p14:tracePt t="23828" x="4044950" y="5791200"/>
          <p14:tracePt t="23835" x="4057650" y="5759450"/>
          <p14:tracePt t="23843" x="4057650" y="5748338"/>
          <p14:tracePt t="23850" x="4064000" y="5735638"/>
          <p14:tracePt t="23858" x="4064000" y="5716588"/>
          <p14:tracePt t="23865" x="4064000" y="5699125"/>
          <p14:tracePt t="23873" x="4068763" y="5667375"/>
          <p14:tracePt t="23880" x="4068763" y="5618163"/>
          <p14:tracePt t="23888" x="4068763" y="5581650"/>
          <p14:tracePt t="23898" x="4068763" y="5545138"/>
          <p14:tracePt t="23903" x="4068763" y="5483225"/>
          <p14:tracePt t="23910" x="4064000" y="5378450"/>
          <p14:tracePt t="23918" x="4057650" y="5353050"/>
          <p14:tracePt t="23925" x="4051300" y="5310188"/>
          <p14:tracePt t="23933" x="4032250" y="5260975"/>
          <p14:tracePt t="23940" x="4032250" y="5248275"/>
          <p14:tracePt t="23948" x="4013200" y="5205413"/>
          <p14:tracePt t="23955" x="3995738" y="5168900"/>
          <p14:tracePt t="23963" x="3995738" y="5162550"/>
          <p14:tracePt t="23970" x="3989388" y="5143500"/>
          <p14:tracePt t="23978" x="3970338" y="5118100"/>
          <p14:tracePt t="23985" x="3963988" y="5118100"/>
          <p14:tracePt t="23993" x="3963988" y="5113338"/>
          <p14:tracePt t="24000" x="3963988" y="5106988"/>
          <p14:tracePt t="24008" x="3963988" y="5100638"/>
          <p14:tracePt t="24016" x="3959225" y="5094288"/>
          <p14:tracePt t="24023" x="3952875" y="5087938"/>
          <p14:tracePt t="24030" x="3952875" y="5081588"/>
          <p14:tracePt t="24038" x="3946525" y="5081588"/>
          <p14:tracePt t="24068" x="3946525" y="5075238"/>
          <p14:tracePt t="24076" x="3946525" y="5068888"/>
          <p14:tracePt t="24083" x="3946525" y="5057775"/>
          <p14:tracePt t="24091" x="3946525" y="5051425"/>
          <p14:tracePt t="24098" x="3946525" y="5038725"/>
          <p14:tracePt t="24106" x="3946525" y="5019675"/>
          <p14:tracePt t="24114" x="3946525" y="5013325"/>
          <p14:tracePt t="24121" x="3946525" y="5008563"/>
          <p14:tracePt t="24128" x="3940175" y="4995863"/>
          <p14:tracePt t="24136" x="3940175" y="4989513"/>
          <p14:tracePt t="24144" x="3933825" y="4983163"/>
          <p14:tracePt t="24151" x="3921125" y="4970463"/>
          <p14:tracePt t="24158" x="3914775" y="4964113"/>
          <p14:tracePt t="24167" x="3914775" y="4957763"/>
          <p14:tracePt t="24173" x="3908425" y="4953000"/>
          <p14:tracePt t="24181" x="3897313" y="4940300"/>
          <p14:tracePt t="24197" x="3890963" y="4940300"/>
          <p14:tracePt t="24203" x="3884613" y="4933950"/>
          <p14:tracePt t="24211" x="3884613" y="4927600"/>
          <p14:tracePt t="24218" x="3878263" y="4927600"/>
          <p14:tracePt t="24226" x="3871913" y="4921250"/>
          <p14:tracePt t="24301" x="3871913" y="4914900"/>
          <p14:tracePt t="24309" x="3871913" y="4908550"/>
          <p14:tracePt t="24324" x="3871913" y="4902200"/>
          <p14:tracePt t="24331" x="3865563" y="4902200"/>
          <p14:tracePt t="24368" x="3865563" y="4897438"/>
          <p14:tracePt t="24376" x="3865563" y="4891088"/>
          <p14:tracePt t="24399" x="3865563" y="4884738"/>
          <p14:tracePt t="24406" x="3865563" y="4878388"/>
          <p14:tracePt t="24421" x="3865563" y="4872038"/>
          <p14:tracePt t="24443" x="3865563" y="4865688"/>
          <p14:tracePt t="24459" x="3871913" y="4865688"/>
          <p14:tracePt t="24466" x="3878263" y="4859338"/>
          <p14:tracePt t="24474" x="3890963" y="4852988"/>
          <p14:tracePt t="24481" x="3903663" y="4848225"/>
          <p14:tracePt t="24488" x="3914775" y="4848225"/>
          <p14:tracePt t="24497" x="3927475" y="4835525"/>
          <p14:tracePt t="24503" x="3946525" y="4835525"/>
          <p14:tracePt t="24511" x="3952875" y="4835525"/>
          <p14:tracePt t="24518" x="3970338" y="4822825"/>
          <p14:tracePt t="24526" x="3989388" y="4822825"/>
          <p14:tracePt t="24534" x="4002088" y="4816475"/>
          <p14:tracePt t="24541" x="4038600" y="4816475"/>
          <p14:tracePt t="24550" x="4075113" y="4816475"/>
          <p14:tracePt t="24556" x="4100513" y="4810125"/>
          <p14:tracePt t="24564" x="4137025" y="4810125"/>
          <p14:tracePt t="24571" x="4186238" y="4797425"/>
          <p14:tracePt t="24580" x="4205288" y="4797425"/>
          <p14:tracePt t="24586" x="4254500" y="4792663"/>
          <p14:tracePt t="24594" x="4310063" y="4779963"/>
          <p14:tracePt t="24601" x="4329113" y="4773613"/>
          <p14:tracePt t="24609" x="4333875" y="4773613"/>
          <p14:tracePt t="24617" x="4359275" y="4767263"/>
          <p14:tracePt t="24624" x="4365625" y="4767263"/>
          <p14:tracePt t="24638" x="4371975" y="4767263"/>
          <p14:tracePt t="24653" x="4378325" y="4760913"/>
          <p14:tracePt t="24661" x="4384675" y="4760913"/>
          <p14:tracePt t="24668" x="4402138" y="4760913"/>
          <p14:tracePt t="24676" x="4408488" y="4760913"/>
          <p14:tracePt t="24684" x="4433888" y="4754563"/>
          <p14:tracePt t="24691" x="4457700" y="4754563"/>
          <p14:tracePt t="24699" x="4489450" y="4754563"/>
          <p14:tracePt t="24706" x="4494213" y="4754563"/>
          <p14:tracePt t="24714" x="4513263" y="4754563"/>
          <p14:tracePt t="24721" x="4538663" y="4754563"/>
          <p14:tracePt t="24730" x="4545013" y="4754563"/>
          <p14:tracePt t="24736" x="4549775" y="4754563"/>
          <p14:tracePt t="24744" x="4562475" y="4754563"/>
          <p14:tracePt t="24751" x="4575175" y="4754563"/>
          <p14:tracePt t="24759" x="4587875" y="4754563"/>
          <p14:tracePt t="24766" x="4618038" y="4754563"/>
          <p14:tracePt t="24773" x="4630738" y="4754563"/>
          <p14:tracePt t="24782" x="4667250" y="4754563"/>
          <p14:tracePt t="24788" x="4692650" y="4754563"/>
          <p14:tracePt t="24797" x="4705350" y="4754563"/>
          <p14:tracePt t="24803" x="4722813" y="4754563"/>
          <p14:tracePt t="24811" x="4754563" y="4754563"/>
          <p14:tracePt t="24818" x="4772025" y="4754563"/>
          <p14:tracePt t="24826" x="4778375" y="4754563"/>
          <p14:tracePt t="24833" x="4803775" y="4754563"/>
          <p14:tracePt t="24841" x="4821238" y="4754563"/>
          <p14:tracePt t="24849" x="4833938" y="4754563"/>
          <p14:tracePt t="24856" x="4852988" y="4754563"/>
          <p14:tracePt t="24864" x="4883150" y="4754563"/>
          <p14:tracePt t="24871" x="4908550" y="4754563"/>
          <p14:tracePt t="24880" x="4945063" y="4754563"/>
          <p14:tracePt t="24898" x="5019675" y="4760913"/>
          <p14:tracePt t="24902" x="5043488" y="4760913"/>
          <p14:tracePt t="24909" x="5062538" y="4760913"/>
          <p14:tracePt t="24917" x="5086350" y="4760913"/>
          <p14:tracePt t="24931" x="5092700" y="4760913"/>
          <p14:tracePt t="24938" x="5099050" y="4767263"/>
          <p14:tracePt t="24947" x="5105400" y="4767263"/>
          <p14:tracePt t="24953" x="5111750" y="4773613"/>
          <p14:tracePt t="24961" x="5124450" y="4779963"/>
          <p14:tracePt t="24968" x="5135563" y="4779963"/>
          <p14:tracePt t="24976" x="5135563" y="4786313"/>
          <p14:tracePt t="24983" x="5148263" y="4786313"/>
          <p14:tracePt t="24991" x="5160963" y="4792663"/>
          <p14:tracePt t="24999" x="5184775" y="4797425"/>
          <p14:tracePt t="25006" x="5203825" y="4797425"/>
          <p14:tracePt t="25014" x="5216525" y="4803775"/>
          <p14:tracePt t="25021" x="5222875" y="4803775"/>
          <p14:tracePt t="25030" x="5240338" y="4816475"/>
          <p14:tracePt t="25036" x="5246688" y="4816475"/>
          <p14:tracePt t="25051" x="5246688" y="4822825"/>
          <p14:tracePt t="25059" x="5253038" y="4822825"/>
          <p14:tracePt t="25066" x="5259388" y="4829175"/>
          <p14:tracePt t="25074" x="5265738" y="4829175"/>
          <p14:tracePt t="25081" x="5272088" y="4835525"/>
          <p14:tracePt t="25088" x="5284788" y="4841875"/>
          <p14:tracePt t="25097" x="5289550" y="4841875"/>
          <p14:tracePt t="25103" x="5289550" y="4848225"/>
          <p14:tracePt t="25118" x="5295900" y="4852988"/>
          <p14:tracePt t="25126" x="5302250" y="4859338"/>
          <p14:tracePt t="25133" x="5302250" y="4865688"/>
          <p14:tracePt t="25141" x="5308600" y="4865688"/>
          <p14:tracePt t="25148" x="5314950" y="4884738"/>
          <p14:tracePt t="25156" x="5321300" y="4908550"/>
          <p14:tracePt t="25164" x="5321300" y="4921250"/>
          <p14:tracePt t="25171" x="5345113" y="4953000"/>
          <p14:tracePt t="25180" x="5351463" y="4976813"/>
          <p14:tracePt t="25186" x="5357813" y="4983163"/>
          <p14:tracePt t="25194" x="5364163" y="5002213"/>
          <p14:tracePt t="25201" x="5376863" y="5019675"/>
          <p14:tracePt t="25209" x="5389563" y="5045075"/>
          <p14:tracePt t="25218" x="5389563" y="5057775"/>
          <p14:tracePt t="25223" x="5395913" y="5068888"/>
          <p14:tracePt t="25231" x="5400675" y="5081588"/>
          <p14:tracePt t="25239" x="5400675" y="5087938"/>
          <p14:tracePt t="25247" x="5400675" y="5094288"/>
          <p14:tracePt t="25253" x="5400675" y="5106988"/>
          <p14:tracePt t="25261" x="5400675" y="5113338"/>
          <p14:tracePt t="25268" x="5400675" y="5118100"/>
          <p14:tracePt t="25276" x="5400675" y="5130800"/>
          <p14:tracePt t="25284" x="5400675" y="5137150"/>
          <p14:tracePt t="25291" x="5400675" y="5143500"/>
          <p14:tracePt t="25306" x="5400675" y="5156200"/>
          <p14:tracePt t="25314" x="5400675" y="5162550"/>
          <p14:tracePt t="25321" x="5400675" y="5168900"/>
          <p14:tracePt t="25330" x="5389563" y="5173663"/>
          <p14:tracePt t="25336" x="5383213" y="5180013"/>
          <p14:tracePt t="25343" x="5364163" y="5186363"/>
          <p14:tracePt t="25351" x="5351463" y="5192713"/>
          <p14:tracePt t="25359" x="5340350" y="5199063"/>
          <p14:tracePt t="25367" x="5314950" y="5205413"/>
          <p14:tracePt t="25374" x="5295900" y="5211763"/>
          <p14:tracePt t="25381" x="5284788" y="5211763"/>
          <p14:tracePt t="25388" x="5272088" y="5224463"/>
          <p14:tracePt t="25396" x="5265738" y="5224463"/>
          <p14:tracePt t="25402" x="5246688" y="5229225"/>
          <p14:tracePt t="25411" x="5240338" y="5229225"/>
          <p14:tracePt t="25418" x="5229225" y="5229225"/>
          <p14:tracePt t="25426" x="5197475" y="5235575"/>
          <p14:tracePt t="25433" x="5184775" y="5235575"/>
          <p14:tracePt t="25440" x="5160963" y="5235575"/>
          <p14:tracePt t="25448" x="5130800" y="5235575"/>
          <p14:tracePt t="25455" x="5105400" y="5235575"/>
          <p14:tracePt t="25463" x="5075238" y="5235575"/>
          <p14:tracePt t="25470" x="5030788" y="5235575"/>
          <p14:tracePt t="25478" x="5006975" y="5235575"/>
          <p14:tracePt t="25485" x="4951413" y="5235575"/>
          <p14:tracePt t="25493" x="4902200" y="5235575"/>
          <p14:tracePt t="25500" x="4852988" y="5235575"/>
          <p14:tracePt t="25508" x="4833938" y="5235575"/>
          <p14:tracePt t="25515" x="4784725" y="5235575"/>
          <p14:tracePt t="25523" x="4735513" y="5235575"/>
          <p14:tracePt t="25531" x="4716463" y="5235575"/>
          <p14:tracePt t="25538" x="4667250" y="5235575"/>
          <p14:tracePt t="25546" x="4643438" y="5235575"/>
          <p14:tracePt t="25553" x="4611688" y="5235575"/>
          <p14:tracePt t="25560" x="4575175" y="5235575"/>
          <p14:tracePt t="25568" x="4538663" y="5235575"/>
          <p14:tracePt t="25575" x="4489450" y="5235575"/>
          <p14:tracePt t="25583" x="4476750" y="5235575"/>
          <p14:tracePt t="25590" x="4445000" y="5235575"/>
          <p14:tracePt t="25598" x="4427538" y="5229225"/>
          <p14:tracePt t="25605" x="4414838" y="5229225"/>
          <p14:tracePt t="25613" x="4395788" y="5224463"/>
          <p14:tracePt t="25620" x="4371975" y="5218113"/>
          <p14:tracePt t="25635" x="4352925" y="5211763"/>
          <p14:tracePt t="25643" x="4340225" y="5211763"/>
          <p14:tracePt t="25650" x="4329113" y="5211763"/>
          <p14:tracePt t="25658" x="4310063" y="5205413"/>
          <p14:tracePt t="25665" x="4284663" y="5205413"/>
          <p14:tracePt t="25681" x="4273550" y="5199063"/>
          <p14:tracePt t="25688" x="4241800" y="5192713"/>
          <p14:tracePt t="25696" x="4235450" y="5192713"/>
          <p14:tracePt t="25702" x="4229100" y="5192713"/>
          <p14:tracePt t="25711" x="4211638" y="5186363"/>
          <p14:tracePt t="25718" x="4186238" y="5186363"/>
          <p14:tracePt t="25725" x="4173538" y="5180013"/>
          <p14:tracePt t="25733" x="4156075" y="5180013"/>
          <p14:tracePt t="25740" x="4143375" y="5173663"/>
          <p14:tracePt t="25748" x="4137025" y="5173663"/>
          <p14:tracePt t="25755" x="4124325" y="5162550"/>
          <p14:tracePt t="25770" x="4119563" y="5156200"/>
          <p14:tracePt t="25779" x="4106863" y="5149850"/>
          <p14:tracePt t="25785" x="4094163" y="5143500"/>
          <p14:tracePt t="25793" x="4087813" y="5143500"/>
          <p14:tracePt t="25800" x="4081463" y="5137150"/>
          <p14:tracePt t="25808" x="4075113" y="5137150"/>
          <p14:tracePt t="25815" x="4064000" y="5124450"/>
          <p14:tracePt t="25823" x="4044950" y="5118100"/>
          <p14:tracePt t="25831" x="4044950" y="5113338"/>
          <p14:tracePt t="25837" x="4038600" y="5100638"/>
          <p14:tracePt t="25846" x="4032250" y="5100638"/>
          <p14:tracePt t="25852" x="4019550" y="5087938"/>
          <p14:tracePt t="25860" x="4008438" y="5062538"/>
          <p14:tracePt t="25868" x="3989388" y="5057775"/>
          <p14:tracePt t="25875" x="3983038" y="5038725"/>
          <p14:tracePt t="25902" x="3963988" y="4983163"/>
          <p14:tracePt t="25905" x="3959225" y="4964113"/>
          <p14:tracePt t="25913" x="3959225" y="4946650"/>
          <p14:tracePt t="25920" x="3959225" y="4927600"/>
          <p14:tracePt t="25929" x="3952875" y="4902200"/>
          <p14:tracePt t="25935" x="3952875" y="4878388"/>
          <p14:tracePt t="25943" x="3952875" y="4872038"/>
          <p14:tracePt t="25950" x="3952875" y="4852988"/>
          <p14:tracePt t="25958" x="3952875" y="4841875"/>
          <p14:tracePt t="25965" x="3952875" y="4835525"/>
          <p14:tracePt t="25973" x="3952875" y="4829175"/>
          <p14:tracePt t="25981" x="3952875" y="4816475"/>
          <p14:tracePt t="25988" x="3952875" y="4810125"/>
          <p14:tracePt t="25996" x="3952875" y="4797425"/>
          <p14:tracePt t="26003" x="3959225" y="4786313"/>
          <p14:tracePt t="26010" x="3959225" y="4754563"/>
          <p14:tracePt t="26018" x="3963988" y="4748213"/>
          <p14:tracePt t="26025" x="3970338" y="4724400"/>
          <p14:tracePt t="26033" x="3976688" y="4705350"/>
          <p14:tracePt t="26040" x="3983038" y="4705350"/>
          <p14:tracePt t="26048" x="3989388" y="4687888"/>
          <p14:tracePt t="26055" x="3995738" y="4675188"/>
          <p14:tracePt t="26063" x="3995738" y="4668838"/>
          <p14:tracePt t="26070" x="4008438" y="4662488"/>
          <p14:tracePt t="26079" x="4019550" y="4649788"/>
          <p14:tracePt t="26086" x="4025900" y="4649788"/>
          <p14:tracePt t="26092" x="4044950" y="4637088"/>
          <p14:tracePt t="26100" x="4068763" y="4625975"/>
          <p14:tracePt t="26108" x="4081463" y="4619625"/>
          <p14:tracePt t="26115" x="4100513" y="4619625"/>
          <p14:tracePt t="26123" x="4119563" y="4613275"/>
          <p14:tracePt t="26130" x="4130675" y="4606925"/>
          <p14:tracePt t="26138" x="4137025" y="4606925"/>
          <p14:tracePt t="26146" x="4156075" y="4594225"/>
          <p14:tracePt t="26152" x="4162425" y="4594225"/>
          <p14:tracePt t="26161" x="4168775" y="4594225"/>
          <p14:tracePt t="26168" x="4186238" y="4587875"/>
          <p14:tracePt t="26175" x="4224338" y="4587875"/>
          <p14:tracePt t="26183" x="4235450" y="4581525"/>
          <p14:tracePt t="26190" x="4273550" y="4581525"/>
          <p14:tracePt t="26198" x="4310063" y="4576763"/>
          <p14:tracePt t="26205" x="4322763" y="4576763"/>
          <p14:tracePt t="26213" x="4359275" y="4576763"/>
          <p14:tracePt t="26220" x="4378325" y="4576763"/>
          <p14:tracePt t="26229" x="4389438" y="4576763"/>
          <p14:tracePt t="26266" x="4395788" y="4576763"/>
          <p14:tracePt t="26273" x="4402138" y="4576763"/>
          <p14:tracePt t="26281" x="4408488" y="4576763"/>
          <p14:tracePt t="26288" x="4414838" y="4576763"/>
          <p14:tracePt t="26574" x="4438650" y="4576763"/>
          <p14:tracePt t="26581" x="4489450" y="4587875"/>
          <p14:tracePt t="26588" x="4545013" y="4594225"/>
          <p14:tracePt t="26596" x="4654550" y="4619625"/>
          <p14:tracePt t="26603" x="4827588" y="4637088"/>
          <p14:tracePt t="26611" x="4914900" y="4649788"/>
          <p14:tracePt t="26618" x="5141913" y="4675188"/>
          <p14:tracePt t="26626" x="5481638" y="4724400"/>
          <p14:tracePt t="26634" x="5770563" y="4754563"/>
          <p14:tracePt t="26641" x="5870575" y="4760913"/>
          <p14:tracePt t="26649" x="6097588" y="4773613"/>
          <p14:tracePt t="26656" x="6332538" y="4803775"/>
          <p14:tracePt t="26665" x="6456363" y="4822825"/>
          <p14:tracePt t="26671" x="6653213" y="4848225"/>
          <p14:tracePt t="26679" x="6869113" y="4891088"/>
          <p14:tracePt t="26685" x="6942138" y="4897438"/>
          <p14:tracePt t="26693" x="7102475" y="4921250"/>
          <p14:tracePt t="26700" x="7269163" y="4946650"/>
          <p14:tracePt t="26708" x="7331075" y="4953000"/>
          <p14:tracePt t="26716" x="7454900" y="4976813"/>
          <p14:tracePt t="26723" x="7566025" y="4983163"/>
          <p14:tracePt t="26731" x="7632700" y="5002213"/>
          <p14:tracePt t="26738" x="7720013" y="5002213"/>
          <p14:tracePt t="26746" x="7805738" y="5026025"/>
          <p14:tracePt t="26753" x="7848600" y="5032375"/>
          <p14:tracePt t="26760" x="7867650" y="5032375"/>
          <p14:tracePt t="26768" x="7880350" y="5038725"/>
          <p14:tracePt t="26775" x="7897813" y="5051425"/>
          <p14:tracePt t="26783" x="7910513" y="5057775"/>
          <p14:tracePt t="26790" x="7923213" y="5062538"/>
          <p14:tracePt t="26798" x="7948613" y="5068888"/>
          <p14:tracePt t="26805" x="7959725" y="5075238"/>
          <p14:tracePt t="26813" x="7972425" y="5075238"/>
          <p14:tracePt t="26820" x="7985125" y="5081588"/>
          <p14:tracePt t="26835" x="7991475" y="5081588"/>
          <p14:tracePt t="26850" x="7997825" y="5081588"/>
          <p14:tracePt t="26858" x="8002588" y="5081588"/>
          <p14:tracePt t="26866" x="8008938" y="5081588"/>
          <p14:tracePt t="26873" x="8021638" y="5081588"/>
          <p14:tracePt t="26888" x="8034338" y="5081588"/>
          <p14:tracePt t="26895" x="8040688" y="5081588"/>
          <p14:tracePt t="26903" x="8047038" y="5081588"/>
          <p14:tracePt t="26918" x="8047038" y="5075238"/>
          <p14:tracePt t="26940" x="8047038" y="5068888"/>
          <p14:tracePt t="26955" x="8040688" y="5062538"/>
          <p14:tracePt t="26965" x="8027988" y="5057775"/>
          <p14:tracePt t="26971" x="8021638" y="5057775"/>
          <p14:tracePt t="26978" x="8015288" y="5051425"/>
          <p14:tracePt t="26986" x="8002588" y="5045075"/>
          <p14:tracePt t="26994" x="7985125" y="5038725"/>
          <p14:tracePt t="27001" x="7966075" y="5032375"/>
          <p14:tracePt t="27008" x="7929563" y="5026025"/>
          <p14:tracePt t="27016" x="7904163" y="5019675"/>
          <p14:tracePt t="27023" x="7874000" y="5013325"/>
          <p14:tracePt t="27032" x="7848600" y="5013325"/>
          <p14:tracePt t="27038" x="7818438" y="4995863"/>
          <p14:tracePt t="27046" x="7799388" y="4995863"/>
          <p14:tracePt t="27053" x="7769225" y="4989513"/>
          <p14:tracePt t="27061" x="7756525" y="4989513"/>
          <p14:tracePt t="27068" x="7743825" y="4976813"/>
          <p14:tracePt t="27076" x="7737475" y="4976813"/>
          <p14:tracePt t="27084" x="7720013" y="4964113"/>
          <p14:tracePt t="27091" x="7707313" y="4953000"/>
          <p14:tracePt t="27098" x="7694613" y="4940300"/>
          <p14:tracePt t="27106" x="7688263" y="4933950"/>
          <p14:tracePt t="27115" x="7681913" y="4927600"/>
          <p14:tracePt t="27128" x="7681913" y="4921250"/>
          <p14:tracePt t="27136" x="7677150" y="4914900"/>
          <p14:tracePt t="27144" x="7670800" y="4914900"/>
          <p14:tracePt t="27158" x="7670800" y="4908550"/>
          <p14:tracePt t="27166" x="7670800" y="4902200"/>
          <p14:tracePt t="27173" x="7670800" y="4897438"/>
          <p14:tracePt t="27182" x="7670800" y="4884738"/>
          <p14:tracePt t="27188" x="7670800" y="4872038"/>
          <p14:tracePt t="27196" x="7670800" y="4865688"/>
          <p14:tracePt t="27203" x="7670800" y="4859338"/>
          <p14:tracePt t="27211" x="7670800" y="4848225"/>
          <p14:tracePt t="27218" x="7670800" y="4841875"/>
          <p14:tracePt t="27226" x="7670800" y="4835525"/>
          <p14:tracePt t="27233" x="7670800" y="4829175"/>
          <p14:tracePt t="27240" x="7670800" y="4822825"/>
          <p14:tracePt t="27248" x="7677150" y="4810125"/>
          <p14:tracePt t="27255" x="7677150" y="4803775"/>
          <p14:tracePt t="27265" x="7681913" y="4803775"/>
          <p14:tracePt t="27271" x="7688263" y="4803775"/>
          <p14:tracePt t="27278" x="7688263" y="4797425"/>
          <p14:tracePt t="27286" x="7694613" y="4792663"/>
          <p14:tracePt t="27293" x="7700963" y="4792663"/>
          <p14:tracePt t="27301" x="7707313" y="4786313"/>
          <p14:tracePt t="27308" x="7713663" y="4786313"/>
          <p14:tracePt t="27315" x="7713663" y="4779963"/>
          <p14:tracePt t="27332" x="7720013" y="4779963"/>
          <p14:tracePt t="27338" x="7726363" y="4779963"/>
          <p14:tracePt t="27346" x="7737475" y="4779963"/>
          <p14:tracePt t="27353" x="7750175" y="4779963"/>
          <p14:tracePt t="27361" x="7762875" y="4779963"/>
          <p14:tracePt t="27368" x="7775575" y="4773613"/>
          <p14:tracePt t="27376" x="7793038" y="4773613"/>
          <p14:tracePt t="27383" x="7799388" y="4773613"/>
          <p14:tracePt t="27391" x="7812088" y="4773613"/>
          <p14:tracePt t="27399" x="7812088" y="4767263"/>
          <p14:tracePt t="27421" x="7818438" y="4767263"/>
          <p14:tracePt t="27436" x="7824788" y="4767263"/>
          <p14:tracePt t="27444" x="7831138" y="4767263"/>
          <p14:tracePt t="27451" x="7848600" y="4773613"/>
          <p14:tracePt t="27458" x="7854950" y="4779963"/>
          <p14:tracePt t="27466" x="7874000" y="4786313"/>
          <p14:tracePt t="27473" x="7893050" y="4792663"/>
          <p14:tracePt t="27481" x="7897813" y="4797425"/>
          <p14:tracePt t="27488" x="7910513" y="4803775"/>
          <p14:tracePt t="27496" x="7916863" y="4803775"/>
          <p14:tracePt t="27503" x="7923213" y="4803775"/>
          <p14:tracePt t="27511" x="7923213" y="4810125"/>
          <p14:tracePt t="27518" x="7929563" y="4810125"/>
          <p14:tracePt t="27541" x="7935913" y="4810125"/>
          <p14:tracePt t="27549" x="7942263" y="4810125"/>
          <p14:tracePt t="27556" x="7948613" y="4816475"/>
          <p14:tracePt t="27565" x="7953375" y="4822825"/>
          <p14:tracePt t="27593" x="7953375" y="4829175"/>
          <p14:tracePt t="27601" x="7953375" y="4841875"/>
          <p14:tracePt t="27608" x="7953375" y="4848225"/>
          <p14:tracePt t="27616" x="7953375" y="4852988"/>
          <p14:tracePt t="27623" x="7953375" y="4859338"/>
          <p14:tracePt t="27631" x="7959725" y="4865688"/>
          <p14:tracePt t="27638" x="7966075" y="4884738"/>
          <p14:tracePt t="27646" x="7972425" y="4897438"/>
          <p14:tracePt t="27653" x="7978775" y="4902200"/>
          <p14:tracePt t="27661" x="7985125" y="4914900"/>
          <p14:tracePt t="27669" x="7985125" y="4921250"/>
          <p14:tracePt t="27676" x="7985125" y="4927600"/>
          <p14:tracePt t="27683" x="7991475" y="4940300"/>
          <p14:tracePt t="27698" x="7991475" y="4946650"/>
          <p14:tracePt t="27706" x="7991475" y="4953000"/>
          <p14:tracePt t="27715" x="7991475" y="4957763"/>
          <p14:tracePt t="27721" x="7991475" y="4970463"/>
          <p14:tracePt t="27728" x="7991475" y="4976813"/>
          <p14:tracePt t="27743" x="7991475" y="4989513"/>
          <p14:tracePt t="27751" x="7991475" y="4995863"/>
          <p14:tracePt t="27758" x="7991475" y="5002213"/>
          <p14:tracePt t="27766" x="7991475" y="5013325"/>
          <p14:tracePt t="27773" x="7991475" y="5019675"/>
          <p14:tracePt t="27787" x="7991475" y="5026025"/>
          <p14:tracePt t="27795" x="7991475" y="5032375"/>
          <p14:tracePt t="27803" x="7991475" y="5038725"/>
          <p14:tracePt t="27810" x="7991475" y="5045075"/>
          <p14:tracePt t="27818" x="7985125" y="5051425"/>
          <p14:tracePt t="27825" x="7978775" y="5057775"/>
          <p14:tracePt t="27840" x="7978775" y="5062538"/>
          <p14:tracePt t="27847" x="7972425" y="5068888"/>
          <p14:tracePt t="27855" x="7966075" y="5075238"/>
          <p14:tracePt t="27864" x="7953375" y="5081588"/>
          <p14:tracePt t="27870" x="7948613" y="5081588"/>
          <p14:tracePt t="27878" x="7929563" y="5087938"/>
          <p14:tracePt t="27903" x="7880350" y="5100638"/>
          <p14:tracePt t="27908" x="7854950" y="5106988"/>
          <p14:tracePt t="27916" x="7831138" y="5106988"/>
          <p14:tracePt t="27923" x="7812088" y="5106988"/>
          <p14:tracePt t="27931" x="7793038" y="5106988"/>
          <p14:tracePt t="27937" x="7775575" y="5106988"/>
          <p14:tracePt t="27945" x="7762875" y="5106988"/>
          <p14:tracePt t="27953" x="7750175" y="5106988"/>
          <p14:tracePt t="27960" x="7720013" y="5106988"/>
          <p14:tracePt t="27968" x="7713663" y="5106988"/>
          <p14:tracePt t="27975" x="7688263" y="5106988"/>
          <p14:tracePt t="27983" x="7664450" y="5106988"/>
          <p14:tracePt t="27990" x="7658100" y="5106988"/>
          <p14:tracePt t="27998" x="7639050" y="5106988"/>
          <p14:tracePt t="28005" x="7621588" y="5106988"/>
          <p14:tracePt t="28014" x="7615238" y="5106988"/>
          <p14:tracePt t="28035" x="7608888" y="5106988"/>
          <p14:tracePt t="28043" x="7602538" y="5094288"/>
          <p14:tracePt t="28050" x="7602538" y="5081588"/>
          <p14:tracePt t="28058" x="7596188" y="5068888"/>
          <p14:tracePt t="28066" x="7589838" y="5062538"/>
          <p14:tracePt t="28073" x="7583488" y="5051425"/>
          <p14:tracePt t="28080" x="7577138" y="5026025"/>
          <p14:tracePt t="28087" x="7577138" y="5019675"/>
          <p14:tracePt t="28095" x="7566025" y="5002213"/>
          <p14:tracePt t="28110" x="7566025" y="4989513"/>
          <p14:tracePt t="28118" x="7566025" y="4970463"/>
          <p14:tracePt t="28125" x="7566025" y="4957763"/>
          <p14:tracePt t="28133" x="7566025" y="4933950"/>
          <p14:tracePt t="28140" x="7566025" y="4927600"/>
          <p14:tracePt t="28148" x="7566025" y="4902200"/>
          <p14:tracePt t="28155" x="7566025" y="4884738"/>
          <p14:tracePt t="28164" x="7566025" y="4878388"/>
          <p14:tracePt t="28170" x="7572375" y="4852988"/>
          <p14:tracePt t="28178" x="7583488" y="4835525"/>
          <p14:tracePt t="28185" x="7583488" y="4822825"/>
          <p14:tracePt t="28193" x="7602538" y="4810125"/>
          <p14:tracePt t="28200" x="7615238" y="4797425"/>
          <p14:tracePt t="28208" x="7621588" y="4786313"/>
          <p14:tracePt t="28217" x="7632700" y="4779963"/>
          <p14:tracePt t="28223" x="7645400" y="4760913"/>
          <p14:tracePt t="28231" x="7651750" y="4760913"/>
          <p14:tracePt t="28237" x="7664450" y="4754563"/>
          <p14:tracePt t="28245" x="7681913" y="4741863"/>
          <p14:tracePt t="28253" x="7694613" y="4737100"/>
          <p14:tracePt t="28260" x="7707313" y="4737100"/>
          <p14:tracePt t="28268" x="7720013" y="4730750"/>
          <p14:tracePt t="28275" x="7732713" y="4724400"/>
          <p14:tracePt t="28283" x="7743825" y="4724400"/>
          <p14:tracePt t="28290" x="7756525" y="4724400"/>
          <p14:tracePt t="28298" x="7769225" y="4724400"/>
          <p14:tracePt t="28305" x="7781925" y="4724400"/>
          <p14:tracePt t="28314" x="7788275" y="4724400"/>
          <p14:tracePt t="28320" x="7793038" y="4724400"/>
          <p14:tracePt t="28335" x="7805738" y="4724400"/>
          <p14:tracePt t="28343" x="7812088" y="4724400"/>
          <p14:tracePt t="28357" x="7818438" y="4730750"/>
          <p14:tracePt t="28365" x="7818438" y="4737100"/>
          <p14:tracePt t="28373" x="7818438" y="4748213"/>
          <p14:tracePt t="28380" x="7824788" y="4754563"/>
          <p14:tracePt t="28387" x="7831138" y="4760913"/>
          <p14:tracePt t="28395" x="7837488" y="4786313"/>
          <p14:tracePt t="28403" x="7842250" y="4792663"/>
          <p14:tracePt t="28410" x="7842250" y="4797425"/>
          <p14:tracePt t="28418" x="7848600" y="4810125"/>
          <p14:tracePt t="28433" x="7848600" y="4822825"/>
          <p14:tracePt t="28440" x="7854950" y="4829175"/>
          <p14:tracePt t="28599" x="7854950" y="4835525"/>
          <p14:tracePt t="28756" x="7848600" y="4835525"/>
          <p14:tracePt t="28764" x="7842250" y="4835525"/>
          <p14:tracePt t="28778" x="7837488" y="4835525"/>
          <p14:tracePt t="28786" x="7824788" y="4835525"/>
          <p14:tracePt t="28793" x="7818438" y="4835525"/>
          <p14:tracePt t="28801" x="7793038" y="4835525"/>
          <p14:tracePt t="28808" x="7756525" y="4835525"/>
          <p14:tracePt t="28816" x="7737475" y="4835525"/>
          <p14:tracePt t="28823" x="7694613" y="4835525"/>
          <p14:tracePt t="28831" x="7559675" y="4835525"/>
          <p14:tracePt t="28839" x="7497763" y="4835525"/>
          <p14:tracePt t="28846" x="7343775" y="4835525"/>
          <p14:tracePt t="28854" x="7170738" y="4835525"/>
          <p14:tracePt t="28861" x="7085013" y="4835525"/>
          <p14:tracePt t="28870" x="6892925" y="4822825"/>
          <p14:tracePt t="28876" x="6715125" y="4822825"/>
          <p14:tracePt t="28884" x="6653213" y="4822825"/>
          <p14:tracePt t="28905" x="6443663" y="4822825"/>
          <p14:tracePt t="28908" x="6319838" y="4822825"/>
          <p14:tracePt t="28913" x="6257925" y="4822825"/>
          <p14:tracePt t="28922" x="6140450" y="4822825"/>
          <p14:tracePt t="28928" x="6042025" y="4822825"/>
          <p14:tracePt t="28937" x="5975350" y="4822825"/>
          <p14:tracePt t="28943" x="5857875" y="4822825"/>
          <p14:tracePt t="28951" x="5734050" y="4822825"/>
          <p14:tracePt t="28958" x="5684838" y="4822825"/>
          <p14:tracePt t="28966" x="5561013" y="4822825"/>
          <p14:tracePt t="28973" x="5462588" y="4822825"/>
          <p14:tracePt t="28981" x="5426075" y="4822825"/>
          <p14:tracePt t="28989" x="5364163" y="4822825"/>
          <p14:tracePt t="28996" x="5302250" y="4822825"/>
          <p14:tracePt t="29003" x="5246688" y="4822825"/>
          <p14:tracePt t="29011" x="5229225" y="4822825"/>
          <p14:tracePt t="29020" x="5191125" y="4822825"/>
          <p14:tracePt t="29026" x="5167313" y="4822825"/>
          <p14:tracePt t="29034" x="5148263" y="4822825"/>
          <p14:tracePt t="29041" x="5111750" y="4822825"/>
          <p14:tracePt t="29049" x="5037138" y="4822825"/>
          <p14:tracePt t="29057" x="5006975" y="4822825"/>
          <p14:tracePt t="29064" x="4938713" y="4822825"/>
          <p14:tracePt t="29071" x="4852988" y="4822825"/>
          <p14:tracePt t="29079" x="4814888" y="4822825"/>
          <p14:tracePt t="29087" x="4729163" y="4822825"/>
          <p14:tracePt t="29093" x="4679950" y="4822825"/>
          <p14:tracePt t="29101" x="4630738" y="4822825"/>
          <p14:tracePt t="29108" x="4581525" y="4822825"/>
          <p14:tracePt t="29116" x="4538663" y="4822825"/>
          <p14:tracePt t="29123" x="4500563" y="4822825"/>
          <p14:tracePt t="29131" x="4494213" y="4816475"/>
          <p14:tracePt t="29139" x="4489450" y="4810125"/>
          <p14:tracePt t="29146" x="4476750" y="4810125"/>
          <p14:tracePt t="29153" x="4464050" y="4803775"/>
          <p14:tracePt t="29161" x="4433888" y="4797425"/>
          <p14:tracePt t="29170" x="4402138" y="4797425"/>
          <p14:tracePt t="29176" x="4395788" y="4797425"/>
          <p14:tracePt t="29184" x="4365625" y="4797425"/>
          <p14:tracePt t="29191" x="4352925" y="4797425"/>
          <p14:tracePt t="29199" x="4346575" y="4797425"/>
          <p14:tracePt t="29207" x="4340225" y="4797425"/>
          <p14:tracePt t="29439" x="4333875" y="4803775"/>
          <p14:tracePt t="29446" x="4310063" y="4852988"/>
          <p14:tracePt t="29453" x="4297363" y="4908550"/>
          <p14:tracePt t="29461" x="4254500" y="4995863"/>
          <p14:tracePt t="29468" x="4211638" y="5100638"/>
          <p14:tracePt t="29476" x="4198938" y="5156200"/>
          <p14:tracePt t="29483" x="4143375" y="5254625"/>
          <p14:tracePt t="29491" x="4094163" y="5359400"/>
          <p14:tracePt t="29499" x="4075113" y="5389563"/>
          <p14:tracePt t="29506" x="4032250" y="5457825"/>
          <p14:tracePt t="29514" x="3995738" y="5500688"/>
          <p14:tracePt t="29521" x="3970338" y="5513388"/>
          <p14:tracePt t="29530" x="3952875" y="5545138"/>
          <p14:tracePt t="29536" x="3927475" y="5588000"/>
          <p14:tracePt t="29544" x="3908425" y="5599113"/>
          <p14:tracePt t="29551" x="3878263" y="5630863"/>
          <p14:tracePt t="29559" x="3865563" y="5654675"/>
          <p14:tracePt t="29567" x="3848100" y="5673725"/>
          <p14:tracePt t="29574" x="3841750" y="5680075"/>
          <p14:tracePt t="29581" x="3822700" y="5692775"/>
          <p14:tracePt t="29589" x="3810000" y="5705475"/>
          <p14:tracePt t="29597" x="3803650" y="5710238"/>
          <p14:tracePt t="29603" x="3798888" y="5710238"/>
          <p14:tracePt t="29611" x="3792538" y="5710238"/>
          <p14:tracePt t="29709" x="3786188" y="5710238"/>
          <p14:tracePt t="29723" x="3779838" y="5710238"/>
          <p14:tracePt t="29731" x="3779838" y="5716588"/>
          <p14:tracePt t="29738" x="3773488" y="5716588"/>
          <p14:tracePt t="29747" x="3767138" y="5716588"/>
          <p14:tracePt t="29753" x="3754438" y="5716588"/>
          <p14:tracePt t="29761" x="3748088" y="5716588"/>
          <p14:tracePt t="29768" x="3743325" y="5716588"/>
          <p14:tracePt t="29783" x="3730625" y="5716588"/>
          <p14:tracePt t="29791" x="3724275" y="5716588"/>
          <p14:tracePt t="29798" x="3711575" y="5716588"/>
          <p14:tracePt t="29806" x="3694113" y="5705475"/>
          <p14:tracePt t="29814" x="3668713" y="5699125"/>
          <p14:tracePt t="29821" x="3662363" y="5686425"/>
          <p14:tracePt t="29830" x="3643313" y="5680075"/>
          <p14:tracePt t="29836" x="3632200" y="5654675"/>
          <p14:tracePt t="29844" x="3625850" y="5649913"/>
          <p14:tracePt t="29851" x="3619500" y="5637213"/>
          <p14:tracePt t="29859" x="3619500" y="5630863"/>
          <p14:tracePt t="29867" x="3619500" y="5618163"/>
          <p14:tracePt t="29874" x="3619500" y="5594350"/>
          <p14:tracePt t="29881" x="3613150" y="5556250"/>
          <p14:tracePt t="29889" x="3613150" y="5519738"/>
          <p14:tracePt t="29897" x="3613150" y="5507038"/>
          <p14:tracePt t="29903" x="3613150" y="5470525"/>
          <p14:tracePt t="29911" x="3613150" y="5451475"/>
          <p14:tracePt t="29930" x="3606800" y="5408613"/>
          <p14:tracePt t="29940" x="3606800" y="5395913"/>
          <p14:tracePt t="29947" x="3613150" y="5372100"/>
          <p14:tracePt t="29955" x="3625850" y="5346700"/>
          <p14:tracePt t="29962" x="3632200" y="5340350"/>
          <p14:tracePt t="29969" x="3643313" y="5322888"/>
          <p14:tracePt t="29978" x="3662363" y="5310188"/>
          <p14:tracePt t="29985" x="3675063" y="5303838"/>
          <p14:tracePt t="29992" x="3698875" y="5284788"/>
          <p14:tracePt t="30000" x="3717925" y="5273675"/>
          <p14:tracePt t="30007" x="3730625" y="5260975"/>
          <p14:tracePt t="30015" x="3743325" y="5254625"/>
          <p14:tracePt t="30022" x="3767138" y="5248275"/>
          <p14:tracePt t="30030" x="3786188" y="5241925"/>
          <p14:tracePt t="30037" x="3792538" y="5235575"/>
          <p14:tracePt t="30045" x="3810000" y="5235575"/>
          <p14:tracePt t="30052" x="3822700" y="5229225"/>
          <p14:tracePt t="30060" x="3835400" y="5229225"/>
          <p14:tracePt t="30067" x="3854450" y="5224463"/>
          <p14:tracePt t="30075" x="3865563" y="5224463"/>
          <p14:tracePt t="30082" x="3878263" y="5224463"/>
          <p14:tracePt t="30090" x="3897313" y="5224463"/>
          <p14:tracePt t="30097" x="3914775" y="5224463"/>
          <p14:tracePt t="30105" x="3921125" y="5224463"/>
          <p14:tracePt t="30112" x="3940175" y="5224463"/>
          <p14:tracePt t="30120" x="3959225" y="5235575"/>
          <p14:tracePt t="30129" x="3970338" y="5248275"/>
          <p14:tracePt t="30135" x="3976688" y="5254625"/>
          <p14:tracePt t="30143" x="3989388" y="5273675"/>
          <p14:tracePt t="30150" x="4013200" y="5303838"/>
          <p14:tracePt t="30158" x="4019550" y="5316538"/>
          <p14:tracePt t="30166" x="4044950" y="5346700"/>
          <p14:tracePt t="30173" x="4057650" y="5378450"/>
          <p14:tracePt t="30180" x="4068763" y="5389563"/>
          <p14:tracePt t="30188" x="4087813" y="5421313"/>
          <p14:tracePt t="30196" x="4113213" y="5451475"/>
          <p14:tracePt t="30203" x="4119563" y="5464175"/>
          <p14:tracePt t="30210" x="4124325" y="5483225"/>
          <p14:tracePt t="30218" x="4137025" y="5513388"/>
          <p14:tracePt t="30226" x="4143375" y="5526088"/>
          <p14:tracePt t="30233" x="4143375" y="5532438"/>
          <p14:tracePt t="30241" x="4143375" y="5545138"/>
          <p14:tracePt t="30248" x="4143375" y="5556250"/>
          <p14:tracePt t="30263" x="4143375" y="5575300"/>
          <p14:tracePt t="30270" x="4143375" y="5588000"/>
          <p14:tracePt t="30279" x="4143375" y="5599113"/>
          <p14:tracePt t="30285" x="4143375" y="5630863"/>
          <p14:tracePt t="30293" x="4143375" y="5673725"/>
          <p14:tracePt t="30301" x="4143375" y="5699125"/>
          <p14:tracePt t="30307" x="4137025" y="5741988"/>
          <p14:tracePt t="30316" x="4124325" y="5797550"/>
          <p14:tracePt t="30323" x="4124325" y="5834063"/>
          <p14:tracePt t="30331" x="4119563" y="5853113"/>
          <p14:tracePt t="30338" x="4106863" y="5895975"/>
          <p14:tracePt t="30346" x="4087813" y="5915025"/>
          <p14:tracePt t="30353" x="4081463" y="5926138"/>
          <p14:tracePt t="30360" x="4064000" y="5945188"/>
          <p14:tracePt t="30368" x="4038600" y="5970588"/>
          <p14:tracePt t="30376" x="4038600" y="5975350"/>
          <p14:tracePt t="30383" x="4019550" y="5988050"/>
          <p14:tracePt t="30390" x="3995738" y="6000750"/>
          <p14:tracePt t="30398" x="3983038" y="6007100"/>
          <p14:tracePt t="30405" x="3963988" y="6013450"/>
          <p14:tracePt t="30413" x="3946525" y="6019800"/>
          <p14:tracePt t="30420" x="3933825" y="6026150"/>
          <p14:tracePt t="30429" x="3921125" y="6026150"/>
          <p14:tracePt t="30435" x="3890963" y="6026150"/>
          <p14:tracePt t="30443" x="3871913" y="6026150"/>
          <p14:tracePt t="30450" x="3865563" y="6030913"/>
          <p14:tracePt t="30458" x="3848100" y="6030913"/>
          <p14:tracePt t="30466" x="3835400" y="6030913"/>
          <p14:tracePt t="30481" x="3822700" y="6030913"/>
          <p14:tracePt t="30488" x="3798888" y="6030913"/>
          <p14:tracePt t="30503" x="3786188" y="6030913"/>
          <p14:tracePt t="30511" x="3773488" y="6030913"/>
          <p14:tracePt t="30518" x="3760788" y="6030913"/>
          <p14:tracePt t="30526" x="3754438" y="6030913"/>
          <p14:tracePt t="30533" x="3743325" y="6026150"/>
          <p14:tracePt t="30540" x="3730625" y="6019800"/>
          <p14:tracePt t="30548" x="3724275" y="6019800"/>
          <p14:tracePt t="30555" x="3711575" y="6013450"/>
          <p14:tracePt t="30570" x="3698875" y="6007100"/>
          <p14:tracePt t="30579" x="3694113" y="6000750"/>
          <p14:tracePt t="30585" x="3694113" y="5994400"/>
          <p14:tracePt t="30593" x="3687763" y="5994400"/>
          <p14:tracePt t="30600" x="3687763" y="5988050"/>
          <p14:tracePt t="30608" x="3681413" y="5981700"/>
          <p14:tracePt t="30615" x="3681413" y="5970588"/>
          <p14:tracePt t="30623" x="3681413" y="5964238"/>
          <p14:tracePt t="30632" x="3681413" y="5945188"/>
          <p14:tracePt t="30638" x="3675063" y="5932488"/>
          <p14:tracePt t="30646" x="3675063" y="5926138"/>
          <p14:tracePt t="30653" x="3675063" y="5915025"/>
          <p14:tracePt t="30668" x="3675063" y="5908675"/>
          <p14:tracePt t="30675" x="3675063" y="5902325"/>
          <p14:tracePt t="30759" x="3711575" y="5902325"/>
          <p14:tracePt t="30766" x="3767138" y="5902325"/>
          <p14:tracePt t="30774" x="3803650" y="5902325"/>
          <p14:tracePt t="30782" x="3878263" y="5919788"/>
          <p14:tracePt t="30788" x="3963988" y="5919788"/>
          <p14:tracePt t="30797" x="4008438" y="5919788"/>
          <p14:tracePt t="30803" x="4124325" y="5919788"/>
          <p14:tracePt t="30813" x="4260850" y="5919788"/>
          <p14:tracePt t="30818" x="4322763" y="5919788"/>
          <p14:tracePt t="30826" x="4525963" y="5919788"/>
          <p14:tracePt t="30833" x="4660900" y="5919788"/>
          <p14:tracePt t="30841" x="4810125" y="5919788"/>
          <p14:tracePt t="30848" x="4864100" y="5919788"/>
          <p14:tracePt t="30856" x="4951413" y="5908675"/>
          <p14:tracePt t="30863" x="5049838" y="5902325"/>
          <p14:tracePt t="30871" x="5068888" y="5895975"/>
          <p14:tracePt t="30880" x="5118100" y="5895975"/>
          <p14:tracePt t="30898" x="5173663" y="5876925"/>
          <p14:tracePt t="30901" x="5191125" y="5870575"/>
          <p14:tracePt t="30909" x="5197475" y="5870575"/>
          <p14:tracePt t="30923" x="5197475" y="5865813"/>
          <p14:tracePt t="30932" x="5197475" y="5859463"/>
          <p14:tracePt t="30938" x="5197475" y="5853113"/>
          <p14:tracePt t="30946" x="5197475" y="5846763"/>
          <p14:tracePt t="30963" x="5197475" y="5840413"/>
          <p14:tracePt t="30984" x="5197475" y="5834063"/>
          <p14:tracePt t="31021" x="5197475" y="5827713"/>
          <p14:tracePt t="31029" x="5197475" y="5821363"/>
          <p14:tracePt t="31036" x="5197475" y="5810250"/>
          <p14:tracePt t="31044" x="5191125" y="5810250"/>
          <p14:tracePt t="31051" x="5184775" y="5797550"/>
          <p14:tracePt t="31059" x="5180013" y="5778500"/>
          <p14:tracePt t="31066" x="5180013" y="5772150"/>
          <p14:tracePt t="31074" x="5167313" y="5759450"/>
          <p14:tracePt t="31081" x="5160963" y="5741988"/>
          <p14:tracePt t="31088" x="5160963" y="5735638"/>
          <p14:tracePt t="31097" x="5154613" y="5716588"/>
          <p14:tracePt t="31103" x="5154613" y="5692775"/>
          <p14:tracePt t="31113" x="5154613" y="5667375"/>
          <p14:tracePt t="31118" x="5154613" y="5654675"/>
          <p14:tracePt t="31126" x="5154613" y="5630863"/>
          <p14:tracePt t="31133" x="5154613" y="5599113"/>
          <p14:tracePt t="31141" x="5160963" y="5588000"/>
          <p14:tracePt t="31149" x="5167313" y="5562600"/>
          <p14:tracePt t="31156" x="5184775" y="5507038"/>
          <p14:tracePt t="31164" x="5191125" y="5489575"/>
          <p14:tracePt t="31171" x="5203825" y="5457825"/>
          <p14:tracePt t="31179" x="5210175" y="5427663"/>
          <p14:tracePt t="31186" x="5216525" y="5414963"/>
          <p14:tracePt t="31194" x="5235575" y="5389563"/>
          <p14:tracePt t="31201" x="5240338" y="5359400"/>
          <p14:tracePt t="31209" x="5246688" y="5346700"/>
          <p14:tracePt t="31218" x="5272088" y="5316538"/>
          <p14:tracePt t="31224" x="5289550" y="5303838"/>
          <p14:tracePt t="31231" x="5321300" y="5273675"/>
          <p14:tracePt t="31239" x="5334000" y="5267325"/>
          <p14:tracePt t="31246" x="5376863" y="5241925"/>
          <p14:tracePt t="31253" x="5419725" y="5211763"/>
          <p14:tracePt t="31263" x="5438775" y="5205413"/>
          <p14:tracePt t="31268" x="5456238" y="5192713"/>
          <p14:tracePt t="31276" x="5481638" y="5186363"/>
          <p14:tracePt t="31283" x="5494338" y="5180013"/>
          <p14:tracePt t="31291" x="5511800" y="5173663"/>
          <p14:tracePt t="31299" x="5530850" y="5173663"/>
          <p14:tracePt t="31305" x="5537200" y="5168900"/>
          <p14:tracePt t="31312" x="5556250" y="5162550"/>
          <p14:tracePt t="31320" x="5573713" y="5156200"/>
          <p14:tracePt t="31328" x="5580063" y="5156200"/>
          <p14:tracePt t="31335" x="5599113" y="5156200"/>
          <p14:tracePt t="31343" x="5622925" y="5156200"/>
          <p14:tracePt t="31350" x="5648325" y="5156200"/>
          <p14:tracePt t="31358" x="5654675" y="5156200"/>
          <p14:tracePt t="31365" x="5665788" y="5156200"/>
          <p14:tracePt t="31373" x="5691188" y="5156200"/>
          <p14:tracePt t="31382" x="5703888" y="5156200"/>
          <p14:tracePt t="31388" x="5710238" y="5156200"/>
          <p14:tracePt t="31396" x="5734050" y="5156200"/>
          <p14:tracePt t="31402" x="5746750" y="5156200"/>
          <p14:tracePt t="31410" x="5770563" y="5162550"/>
          <p14:tracePt t="31418" x="5826125" y="5180013"/>
          <p14:tracePt t="31425" x="5838825" y="5186363"/>
          <p14:tracePt t="31433" x="5870575" y="5205413"/>
          <p14:tracePt t="31440" x="5913438" y="5218113"/>
          <p14:tracePt t="31448" x="5943600" y="5241925"/>
          <p14:tracePt t="31455" x="5956300" y="5248275"/>
          <p14:tracePt t="31463" x="5986463" y="5267325"/>
          <p14:tracePt t="31470" x="5999163" y="5278438"/>
          <p14:tracePt t="31478" x="5999163" y="5284788"/>
          <p14:tracePt t="31485" x="6011863" y="5303838"/>
          <p14:tracePt t="31493" x="6018213" y="5322888"/>
          <p14:tracePt t="31500" x="6018213" y="5334000"/>
          <p14:tracePt t="31508" x="6018213" y="5359400"/>
          <p14:tracePt t="31515" x="6024563" y="5389563"/>
          <p14:tracePt t="31523" x="6024563" y="5414963"/>
          <p14:tracePt t="31530" x="6030913" y="5427663"/>
          <p14:tracePt t="31538" x="6035675" y="5470525"/>
          <p14:tracePt t="31546" x="6042025" y="5489575"/>
          <p14:tracePt t="31553" x="6042025" y="5507038"/>
          <p14:tracePt t="31561" x="6042025" y="5545138"/>
          <p14:tracePt t="31568" x="6042025" y="5568950"/>
          <p14:tracePt t="31576" x="6042025" y="5605463"/>
          <p14:tracePt t="31583" x="6042025" y="5649913"/>
          <p14:tracePt t="31590" x="6042025" y="5699125"/>
          <p14:tracePt t="31598" x="6042025" y="5716588"/>
          <p14:tracePt t="31605" x="6042025" y="5784850"/>
          <p14:tracePt t="31613" x="6042025" y="5834063"/>
          <p14:tracePt t="31620" x="6030913" y="5932488"/>
          <p14:tracePt t="31628" x="6024563" y="5945188"/>
          <p14:tracePt t="31635" x="6018213" y="5994400"/>
          <p14:tracePt t="31643" x="5999163" y="6026150"/>
          <p14:tracePt t="31650" x="5992813" y="6037263"/>
          <p14:tracePt t="31658" x="5975350" y="6081713"/>
          <p14:tracePt t="31665" x="5956300" y="6099175"/>
          <p14:tracePt t="31673" x="5943600" y="6118225"/>
          <p14:tracePt t="31682" x="5919788" y="6161088"/>
          <p14:tracePt t="31688" x="5888038" y="6191250"/>
          <p14:tracePt t="31696" x="5881688" y="6203950"/>
          <p14:tracePt t="31703" x="5851525" y="6229350"/>
          <p14:tracePt t="31710" x="5821363" y="6242050"/>
          <p14:tracePt t="31718" x="5808663" y="6246813"/>
          <p14:tracePt t="31725" x="5789613" y="6259513"/>
          <p14:tracePt t="31733" x="5759450" y="6265863"/>
          <p14:tracePt t="31740" x="5740400" y="6265863"/>
          <p14:tracePt t="31748" x="5734050" y="6265863"/>
          <p14:tracePt t="31755" x="5710238" y="6265863"/>
          <p14:tracePt t="31764" x="5691188" y="6265863"/>
          <p14:tracePt t="31770" x="5678488" y="6265863"/>
          <p14:tracePt t="31778" x="5661025" y="6265863"/>
          <p14:tracePt t="31785" x="5610225" y="6259513"/>
          <p14:tracePt t="31793" x="5599113" y="6253163"/>
          <p14:tracePt t="31800" x="5549900" y="6229350"/>
          <p14:tracePt t="31808" x="5518150" y="6216650"/>
          <p14:tracePt t="31815" x="5500688" y="6210300"/>
          <p14:tracePt t="31823" x="5468938" y="6186488"/>
          <p14:tracePt t="31831" x="5432425" y="6161088"/>
          <p14:tracePt t="31838" x="5413375" y="6142038"/>
          <p14:tracePt t="31845" x="5400675" y="6135688"/>
          <p14:tracePt t="31853" x="5370513" y="6105525"/>
          <p14:tracePt t="31860" x="5357813" y="6092825"/>
          <p14:tracePt t="31868" x="5345113" y="6075363"/>
          <p14:tracePt t="31875" x="5327650" y="6056313"/>
          <p14:tracePt t="31883" x="5321300" y="6037263"/>
          <p14:tracePt t="31897" x="5314950" y="6026150"/>
          <p14:tracePt t="31900" x="5308600" y="5994400"/>
          <p14:tracePt t="31905" x="5302250" y="5957888"/>
          <p14:tracePt t="31913" x="5302250" y="5945188"/>
          <p14:tracePt t="31920" x="5302250" y="5908675"/>
          <p14:tracePt t="31928" x="5289550" y="5865813"/>
          <p14:tracePt t="31935" x="5289550" y="5846763"/>
          <p14:tracePt t="31943" x="5284788" y="5815013"/>
          <p14:tracePt t="31950" x="5278438" y="5791200"/>
          <p14:tracePt t="31958" x="5278438" y="5754688"/>
          <p14:tracePt t="31965" x="5278438" y="5741988"/>
          <p14:tracePt t="31973" x="5278438" y="5710238"/>
          <p14:tracePt t="31981" x="5272088" y="5673725"/>
          <p14:tracePt t="31988" x="5272088" y="5654675"/>
          <p14:tracePt t="31996" x="5272088" y="5618163"/>
          <p14:tracePt t="32002" x="5272088" y="5581650"/>
          <p14:tracePt t="32011" x="5272088" y="5549900"/>
          <p14:tracePt t="32018" x="5272088" y="5507038"/>
          <p14:tracePt t="32025" x="5284788" y="5451475"/>
          <p14:tracePt t="32033" x="5289550" y="5434013"/>
          <p14:tracePt t="32040" x="5302250" y="5408613"/>
          <p14:tracePt t="32048" x="5314950" y="5389563"/>
          <p14:tracePt t="32055" x="5340350" y="5365750"/>
          <p14:tracePt t="32063" x="5351463" y="5353050"/>
          <p14:tracePt t="32070" x="5370513" y="5340350"/>
          <p14:tracePt t="32079" x="5400675" y="5329238"/>
          <p14:tracePt t="32085" x="5407025" y="5316538"/>
          <p14:tracePt t="32093" x="5419725" y="5297488"/>
          <p14:tracePt t="32100" x="5438775" y="5291138"/>
          <p14:tracePt t="32108" x="5445125" y="5291138"/>
          <p14:tracePt t="32115" x="5449888" y="5284788"/>
          <p14:tracePt t="32123" x="5462588" y="5284788"/>
          <p14:tracePt t="32236" x="5449888" y="5284788"/>
          <p14:tracePt t="32243" x="5438775" y="5284788"/>
          <p14:tracePt t="32251" x="5419725" y="5273675"/>
          <p14:tracePt t="32259" x="5389563" y="5254625"/>
          <p14:tracePt t="32266" x="5345113" y="5229225"/>
          <p14:tracePt t="32274" x="5302250" y="5180013"/>
          <p14:tracePt t="32281" x="5235575" y="5124450"/>
          <p14:tracePt t="32288" x="5210175" y="5100638"/>
          <p14:tracePt t="32296" x="5148263" y="5019675"/>
          <p14:tracePt t="32303" x="5092700" y="4927600"/>
          <p14:tracePt t="32313" x="5075238" y="4884738"/>
          <p14:tracePt t="32319" x="5024438" y="4786313"/>
          <p14:tracePt t="32326" x="4981575" y="4718050"/>
          <p14:tracePt t="32333" x="4957763" y="4662488"/>
          <p14:tracePt t="32341" x="4938713" y="4587875"/>
          <p14:tracePt t="32350" x="4908550" y="4483100"/>
          <p14:tracePt t="32356" x="4902200" y="4459288"/>
          <p14:tracePt t="32363" x="4889500" y="4378325"/>
          <p14:tracePt t="32371" x="4889500" y="4316413"/>
          <p14:tracePt t="32379" x="4889500" y="4279900"/>
          <p14:tracePt t="32386" x="4883150" y="4260850"/>
          <p14:tracePt t="32394" x="4883150" y="4224338"/>
          <p14:tracePt t="32401" x="4876800" y="4168775"/>
          <p14:tracePt t="32409" x="4870450" y="4156075"/>
          <p14:tracePt t="32417" x="4852988" y="4138613"/>
          <p14:tracePt t="32424" x="4846638" y="4100513"/>
          <p14:tracePt t="32432" x="4840288" y="4095750"/>
          <p14:tracePt t="32438" x="4827588" y="4070350"/>
          <p14:tracePt t="32446" x="4814888" y="4044950"/>
          <p14:tracePt t="32453" x="4810125" y="4044950"/>
          <p14:tracePt t="32462" x="4803775" y="4027488"/>
          <p14:tracePt t="32468" x="4803775" y="4014788"/>
          <p14:tracePt t="32476" x="4803775" y="4002088"/>
          <p14:tracePt t="32483" x="4803775" y="3995738"/>
          <p14:tracePt t="32491" x="4803775" y="3990975"/>
          <p14:tracePt t="32498" x="4803775" y="3971925"/>
          <p14:tracePt t="32506" x="4803775" y="3965575"/>
          <p14:tracePt t="32513" x="4803775" y="3959225"/>
          <p14:tracePt t="32521" x="4797425" y="3940175"/>
          <p14:tracePt t="32551" x="4797425" y="3935413"/>
          <p14:tracePt t="32559" x="4797425" y="3929063"/>
          <p14:tracePt t="32566" x="4797425" y="3922713"/>
          <p14:tracePt t="32574" x="4797425" y="3916363"/>
          <p14:tracePt t="32581" x="4797425" y="3910013"/>
          <p14:tracePt t="32589" x="4797425" y="3890963"/>
          <p14:tracePt t="32604" x="4803775" y="3879850"/>
          <p14:tracePt t="32613" x="4803775" y="3860800"/>
          <p14:tracePt t="32618" x="4810125" y="3830638"/>
          <p14:tracePt t="32626" x="4810125" y="3811588"/>
          <p14:tracePt t="32633" x="4810125" y="3779838"/>
          <p14:tracePt t="32641" x="4810125" y="3756025"/>
          <p14:tracePt t="32650" x="4810125" y="3736975"/>
          <p14:tracePt t="32656" x="4810125" y="3706813"/>
          <p14:tracePt t="32664" x="4810125" y="3681413"/>
          <p14:tracePt t="32671" x="4810125" y="3675063"/>
          <p14:tracePt t="32679" x="4810125" y="3638550"/>
          <p14:tracePt t="32686" x="4810125" y="3614738"/>
          <p14:tracePt t="32694" x="4810125" y="3602038"/>
          <p14:tracePt t="32701" x="4810125" y="3563938"/>
          <p14:tracePt t="32709" x="4810125" y="3540125"/>
          <p14:tracePt t="32716" x="4810125" y="3527425"/>
          <p14:tracePt t="32724" x="4810125" y="3503613"/>
          <p14:tracePt t="32732" x="4810125" y="3484563"/>
          <p14:tracePt t="32739" x="4810125" y="3465513"/>
          <p14:tracePt t="32746" x="4810125" y="3459163"/>
          <p14:tracePt t="32753" x="4810125" y="3454400"/>
          <p14:tracePt t="32762" x="4810125" y="3448050"/>
          <p14:tracePt t="32776" x="4810125" y="3441700"/>
          <p14:tracePt t="32783" x="4803775" y="3429000"/>
          <p14:tracePt t="32791" x="4797425" y="3416300"/>
          <p14:tracePt t="32798" x="4791075" y="3416300"/>
          <p14:tracePt t="32806" x="4784725" y="3409950"/>
          <p14:tracePt t="32821" x="4772025" y="3403600"/>
          <p14:tracePt t="32829" x="4748213" y="3398838"/>
          <p14:tracePt t="32836" x="4735513" y="3398838"/>
          <p14:tracePt t="32851" x="4716463" y="3398838"/>
          <p14:tracePt t="32859" x="4699000" y="3398838"/>
          <p14:tracePt t="32866" x="4692650" y="3398838"/>
          <p14:tracePt t="32873" x="4686300" y="3398838"/>
          <p14:tracePt t="32902" x="4649788" y="3398838"/>
          <p14:tracePt t="32903" x="4643438" y="3398838"/>
          <p14:tracePt t="32918" x="4624388" y="3398838"/>
          <p14:tracePt t="32926" x="4611688" y="3398838"/>
          <p14:tracePt t="32933" x="4594225" y="3398838"/>
          <p14:tracePt t="32941" x="4587875" y="3398838"/>
          <p14:tracePt t="32948" x="4568825" y="3398838"/>
          <p14:tracePt t="32956" x="4549775" y="3398838"/>
          <p14:tracePt t="32963" x="4538663" y="3398838"/>
          <p14:tracePt t="32971" x="4532313" y="3398838"/>
          <p14:tracePt t="32979" x="4519613" y="3398838"/>
          <p14:tracePt t="32986" x="4506913" y="3398838"/>
          <p14:tracePt t="32994" x="4489450" y="3398838"/>
          <p14:tracePt t="33001" x="4470400" y="3398838"/>
          <p14:tracePt t="33009" x="4464050" y="3398838"/>
          <p14:tracePt t="33016" x="4445000" y="3398838"/>
          <p14:tracePt t="33024" x="4414838" y="3398838"/>
          <p14:tracePt t="33039" x="4395788" y="3398838"/>
          <p14:tracePt t="33046" x="4365625" y="3398838"/>
          <p14:tracePt t="33053" x="4340225" y="3398838"/>
          <p14:tracePt t="33063" x="4333875" y="3398838"/>
          <p14:tracePt t="33886" x="4359275" y="3398838"/>
          <p14:tracePt t="33897" x="4532313" y="3416300"/>
          <p14:tracePt t="33902" x="4587875" y="3416300"/>
          <p14:tracePt t="33909" x="4705350" y="3416300"/>
          <p14:tracePt t="33916" x="4803775" y="3416300"/>
          <p14:tracePt t="33924" x="4833938" y="3416300"/>
          <p14:tracePt t="33931" x="4889500" y="3416300"/>
          <p14:tracePt t="33938" x="4919663" y="3416300"/>
          <p14:tracePt t="33954" x="4932363" y="3416300"/>
          <p14:tracePt t="34448" x="4994275" y="3441700"/>
          <p14:tracePt t="34456" x="5160963" y="3514725"/>
          <p14:tracePt t="34463" x="5229225" y="3540125"/>
          <p14:tracePt t="34471" x="5413375" y="3602038"/>
          <p14:tracePt t="34478" x="5622925" y="3687763"/>
          <p14:tracePt t="34486" x="5710238" y="3713163"/>
          <p14:tracePt t="34493" x="5986463" y="3798888"/>
          <p14:tracePt t="34501" x="6369050" y="3935413"/>
          <p14:tracePt t="34509" x="6523038" y="3995738"/>
          <p14:tracePt t="34516" x="6905625" y="4119563"/>
          <p14:tracePt t="34523" x="7170738" y="4243388"/>
          <p14:tracePt t="34531" x="7256463" y="4273550"/>
          <p14:tracePt t="34540" x="7412038" y="4341813"/>
          <p14:tracePt t="34546" x="7553325" y="4416425"/>
          <p14:tracePt t="34554" x="7608888" y="4440238"/>
          <p14:tracePt t="34561" x="7677150" y="4489450"/>
          <p14:tracePt t="34568" x="7737475" y="4527550"/>
          <p14:tracePt t="34578" x="7769225" y="4545013"/>
          <p14:tracePt t="34584" x="7788275" y="4564063"/>
          <p14:tracePt t="34591" x="7812088" y="4576763"/>
          <p14:tracePt t="34599" x="7867650" y="4613275"/>
          <p14:tracePt t="34607" x="7886700" y="4632325"/>
          <p14:tracePt t="34613" x="7935913" y="4656138"/>
          <p14:tracePt t="34621" x="7972425" y="4668838"/>
          <p14:tracePt t="34628" x="7985125" y="4675188"/>
          <p14:tracePt t="34636" x="8027988" y="4692650"/>
          <p14:tracePt t="34643" x="8040688" y="4705350"/>
          <p14:tracePt t="34651" x="8040688" y="4711700"/>
          <p14:tracePt t="34661" x="8047038" y="4711700"/>
          <p14:tracePt t="34666" x="8047038" y="4718050"/>
          <p14:tracePt t="34681" x="8040688" y="4730750"/>
          <p14:tracePt t="34690" x="8040688" y="4737100"/>
          <p14:tracePt t="34696" x="8034338" y="4741863"/>
          <p14:tracePt t="34704" x="8034338" y="4748213"/>
          <p14:tracePt t="34711" x="8027988" y="4754563"/>
          <p14:tracePt t="34719" x="8027988" y="4767263"/>
          <p14:tracePt t="34734" x="8027988" y="4773613"/>
          <p14:tracePt t="34741" x="8027988" y="4779963"/>
          <p14:tracePt t="34757" x="8027988" y="4786313"/>
          <p14:tracePt t="34773" x="8021638" y="4786313"/>
          <p14:tracePt t="34778" x="8008938" y="4786313"/>
          <p14:tracePt t="34786" x="7985125" y="4786313"/>
          <p14:tracePt t="34793" x="7972425" y="4786313"/>
          <p14:tracePt t="34801" x="7948613" y="4786313"/>
          <p14:tracePt t="34809" x="7929563" y="4786313"/>
          <p14:tracePt t="34816" x="7897813" y="4786313"/>
          <p14:tracePt t="34824" x="7893050" y="4786313"/>
          <p14:tracePt t="34846" x="7886700" y="4786313"/>
          <p14:tracePt t="34854" x="7880350" y="4786313"/>
          <p14:tracePt t="34861" x="7874000" y="4779963"/>
          <p14:tracePt t="34869" x="7867650" y="4779963"/>
          <p14:tracePt t="34876" x="7867650" y="4773613"/>
          <p14:tracePt t="34892" x="7861300" y="4773613"/>
          <p14:tracePt t="34898" x="7854950" y="4773613"/>
          <p14:tracePt t="34913" x="7848600" y="4773613"/>
          <p14:tracePt t="34923" x="7842250" y="4773613"/>
          <p14:tracePt t="34928" x="7824788" y="4773613"/>
          <p14:tracePt t="34936" x="7812088" y="4773613"/>
          <p14:tracePt t="34943" x="7805738" y="4773613"/>
          <p14:tracePt t="34951" x="7788275" y="4773613"/>
          <p14:tracePt t="34958" x="7775575" y="4767263"/>
          <p14:tracePt t="34966" x="7769225" y="4767263"/>
          <p14:tracePt t="34981" x="7769225" y="4760913"/>
          <p14:tracePt t="35011" x="7769225" y="4754563"/>
          <p14:tracePt t="35019" x="7762875" y="4754563"/>
          <p14:tracePt t="35027" x="7756525" y="4754563"/>
          <p14:tracePt t="35078" x="7756525" y="4748213"/>
          <p14:tracePt t="35101" x="7756525" y="4741863"/>
          <p14:tracePt t="35116" x="7756525" y="4737100"/>
          <p14:tracePt t="35123" x="7762875" y="4737100"/>
          <p14:tracePt t="35139" x="7762875" y="4730750"/>
          <p14:tracePt t="35146" x="7775575" y="4730750"/>
          <p14:tracePt t="35154" x="7788275" y="4724400"/>
          <p14:tracePt t="35161" x="7799388" y="4724400"/>
          <p14:tracePt t="35169" x="7812088" y="4724400"/>
          <p14:tracePt t="35176" x="7818438" y="4724400"/>
          <p14:tracePt t="35184" x="7831138" y="4718050"/>
          <p14:tracePt t="35192" x="7837488" y="4718050"/>
          <p14:tracePt t="35199" x="7848600" y="4718050"/>
          <p14:tracePt t="35244" x="7854950" y="4718050"/>
          <p14:tracePt t="35251" x="7874000" y="4718050"/>
          <p14:tracePt t="35259" x="7880350" y="4724400"/>
          <p14:tracePt t="35266" x="7904163" y="4730750"/>
          <p14:tracePt t="35273" x="7916863" y="4737100"/>
          <p14:tracePt t="35281" x="7923213" y="4741863"/>
          <p14:tracePt t="35290" x="7942263" y="4748213"/>
          <p14:tracePt t="35296" x="7953375" y="4754563"/>
          <p14:tracePt t="35304" x="7966075" y="4767263"/>
          <p14:tracePt t="35311" x="7972425" y="4773613"/>
          <p14:tracePt t="35318" x="7985125" y="4786313"/>
          <p14:tracePt t="35328" x="7997825" y="4792663"/>
          <p14:tracePt t="35332" x="8002588" y="4797425"/>
          <p14:tracePt t="35341" x="8008938" y="4810125"/>
          <p14:tracePt t="35347" x="8015288" y="4822825"/>
          <p14:tracePt t="35356" x="8015288" y="4829175"/>
          <p14:tracePt t="35363" x="8027988" y="4848225"/>
          <p14:tracePt t="35370" x="8034338" y="4865688"/>
          <p14:tracePt t="35378" x="8040688" y="4872038"/>
          <p14:tracePt t="35385" x="8047038" y="4891088"/>
          <p14:tracePt t="35393" x="8053388" y="4908550"/>
          <p14:tracePt t="35400" x="8058150" y="4927600"/>
          <p14:tracePt t="35408" x="8064500" y="4933950"/>
          <p14:tracePt t="35415" x="8064500" y="4953000"/>
          <p14:tracePt t="35423" x="8070850" y="4964113"/>
          <p14:tracePt t="35430" x="8070850" y="4976813"/>
          <p14:tracePt t="35439" x="8077200" y="4995863"/>
          <p14:tracePt t="35445" x="8083550" y="5019675"/>
          <p14:tracePt t="35453" x="8083550" y="5026025"/>
          <p14:tracePt t="35460" x="8089900" y="5051425"/>
          <p14:tracePt t="35468" x="8096250" y="5068888"/>
          <p14:tracePt t="35475" x="8096250" y="5081588"/>
          <p14:tracePt t="35483" x="8102600" y="5087938"/>
          <p14:tracePt t="35491" x="8102600" y="5094288"/>
          <p14:tracePt t="35506" x="8102600" y="5100638"/>
          <p14:tracePt t="35513" x="8102600" y="5106988"/>
          <p14:tracePt t="35528" x="8102600" y="5113338"/>
          <p14:tracePt t="35535" x="8102600" y="5118100"/>
          <p14:tracePt t="35550" x="8102600" y="5124450"/>
          <p14:tracePt t="35565" x="8102600" y="5130800"/>
          <p14:tracePt t="35573" x="8102600" y="5137150"/>
          <p14:tracePt t="35580" x="8096250" y="5143500"/>
          <p14:tracePt t="35588" x="8096250" y="5149850"/>
          <p14:tracePt t="35595" x="8089900" y="5156200"/>
          <p14:tracePt t="35603" x="8083550" y="5162550"/>
          <p14:tracePt t="35618" x="8070850" y="5180013"/>
          <p14:tracePt t="35625" x="8047038" y="5192713"/>
          <p14:tracePt t="35633" x="8027988" y="5205413"/>
          <p14:tracePt t="35641" x="7997825" y="5224463"/>
          <p14:tracePt t="35648" x="7991475" y="5229225"/>
          <p14:tracePt t="35656" x="7972425" y="5241925"/>
          <p14:tracePt t="35662" x="7953375" y="5260975"/>
          <p14:tracePt t="35670" x="7948613" y="5260975"/>
          <p14:tracePt t="35678" x="7935913" y="5267325"/>
          <p14:tracePt t="35685" x="7929563" y="5273675"/>
          <p14:tracePt t="35693" x="7923213" y="5273675"/>
          <p14:tracePt t="35700" x="7916863" y="5273675"/>
          <p14:tracePt t="35708" x="7893050" y="5273675"/>
          <p14:tracePt t="35715" x="7874000" y="5273675"/>
          <p14:tracePt t="35723" x="7861300" y="5273675"/>
          <p14:tracePt t="35730" x="7837488" y="5273675"/>
          <p14:tracePt t="35739" x="7824788" y="5273675"/>
          <p14:tracePt t="35745" x="7793038" y="5273675"/>
          <p14:tracePt t="35753" x="7769225" y="5267325"/>
          <p14:tracePt t="35760" x="7726363" y="5254625"/>
          <p14:tracePt t="35768" x="7713663" y="5248275"/>
          <p14:tracePt t="35775" x="7694613" y="5241925"/>
          <p14:tracePt t="35783" x="7664450" y="5235575"/>
          <p14:tracePt t="35792" x="7658100" y="5229225"/>
          <p14:tracePt t="35798" x="7645400" y="5224463"/>
          <p14:tracePt t="35806" x="7632700" y="5218113"/>
          <p14:tracePt t="35820" x="7627938" y="5205413"/>
          <p14:tracePt t="35828" x="7615238" y="5199063"/>
          <p14:tracePt t="35835" x="7602538" y="5173663"/>
          <p14:tracePt t="35843" x="7602538" y="5168900"/>
          <p14:tracePt t="35850" x="7589838" y="5156200"/>
          <p14:tracePt t="35858" x="7583488" y="5137150"/>
          <p14:tracePt t="35865" x="7577138" y="5124450"/>
          <p14:tracePt t="35873" x="7566025" y="5113338"/>
          <p14:tracePt t="35880" x="7559675" y="5100638"/>
          <p14:tracePt t="35888" x="7559675" y="5087938"/>
          <p14:tracePt t="35895" x="7553325" y="5075238"/>
          <p14:tracePt t="35903" x="7546975" y="5062538"/>
          <p14:tracePt t="35910" x="7546975" y="5057775"/>
          <p14:tracePt t="35918" x="7540625" y="5038725"/>
          <p14:tracePt t="35925" x="7534275" y="5032375"/>
          <p14:tracePt t="35933" x="7534275" y="5026025"/>
          <p14:tracePt t="35940" x="7534275" y="5019675"/>
          <p14:tracePt t="35948" x="7534275" y="5008563"/>
          <p14:tracePt t="35956" x="7534275" y="4995863"/>
          <p14:tracePt t="35963" x="7534275" y="4989513"/>
          <p14:tracePt t="35970" x="7534275" y="4964113"/>
          <p14:tracePt t="35978" x="7534275" y="4953000"/>
          <p14:tracePt t="35985" x="7534275" y="4946650"/>
          <p14:tracePt t="35993" x="7540625" y="4933950"/>
          <p14:tracePt t="36000" x="7540625" y="4914900"/>
          <p14:tracePt t="36008" x="7546975" y="4914900"/>
          <p14:tracePt t="36015" x="7546975" y="4902200"/>
          <p14:tracePt t="36024" x="7559675" y="4897438"/>
          <p14:tracePt t="36030" x="7566025" y="4897438"/>
          <p14:tracePt t="36039" x="7572375" y="4884738"/>
          <p14:tracePt t="36045" x="7572375" y="4878388"/>
          <p14:tracePt t="36052" x="7577138" y="4878388"/>
          <p14:tracePt t="36060" x="7589838" y="4872038"/>
          <p14:tracePt t="36068" x="7615238" y="4852988"/>
          <p14:tracePt t="36075" x="7639050" y="4848225"/>
          <p14:tracePt t="36083" x="7645400" y="4841875"/>
          <p14:tracePt t="36091" x="7681913" y="4829175"/>
          <p14:tracePt t="36098" x="7694613" y="4816475"/>
          <p14:tracePt t="36105" x="7707313" y="4810125"/>
          <p14:tracePt t="36113" x="7720013" y="4803775"/>
          <p14:tracePt t="36120" x="7732713" y="4803775"/>
          <p14:tracePt t="36140" x="7737475" y="4792663"/>
          <p14:tracePt t="36158" x="7743825" y="4786313"/>
          <p14:tracePt t="36165" x="7750175" y="4786313"/>
          <p14:tracePt t="36173" x="7756525" y="4779963"/>
          <p14:tracePt t="36180" x="7762875" y="4779963"/>
          <p14:tracePt t="36188" x="7769225" y="4779963"/>
          <p14:tracePt t="36195" x="7788275" y="4773613"/>
          <p14:tracePt t="36203" x="7799388" y="4773613"/>
          <p14:tracePt t="36218" x="7818438" y="4773613"/>
          <p14:tracePt t="36225" x="7824788" y="4773613"/>
          <p14:tracePt t="36233" x="7837488" y="4773613"/>
          <p14:tracePt t="36241" x="7842250" y="4773613"/>
          <p14:tracePt t="36248" x="7848600" y="4773613"/>
          <p14:tracePt t="36263" x="7861300" y="4773613"/>
          <p14:tracePt t="36271" x="7867650" y="4779963"/>
          <p14:tracePt t="36278" x="7880350" y="4779963"/>
          <p14:tracePt t="36285" x="7893050" y="4786313"/>
          <p14:tracePt t="36293" x="7904163" y="4792663"/>
          <p14:tracePt t="36300" x="7910513" y="4792663"/>
          <p14:tracePt t="36308" x="7916863" y="4792663"/>
          <p14:tracePt t="36315" x="7923213" y="4797425"/>
          <p14:tracePt t="36324" x="7929563" y="4803775"/>
          <p14:tracePt t="36330" x="7929563" y="4810125"/>
          <p14:tracePt t="36345" x="7942263" y="4816475"/>
          <p14:tracePt t="36360" x="7942263" y="4822825"/>
          <p14:tracePt t="36375" x="7953375" y="4822825"/>
          <p14:tracePt t="36383" x="7959725" y="4841875"/>
          <p14:tracePt t="36398" x="7966075" y="4841875"/>
          <p14:tracePt t="36405" x="7972425" y="4852988"/>
          <p14:tracePt t="36413" x="7985125" y="4859338"/>
          <p14:tracePt t="36422" x="7991475" y="4872038"/>
          <p14:tracePt t="36428" x="7997825" y="4884738"/>
          <p14:tracePt t="36435" x="8008938" y="4897438"/>
          <p14:tracePt t="36443" x="8008938" y="4902200"/>
          <p14:tracePt t="36450" x="8021638" y="4921250"/>
          <p14:tracePt t="36458" x="8027988" y="4946650"/>
          <p14:tracePt t="36465" x="8034338" y="4946650"/>
          <p14:tracePt t="36474" x="8040688" y="4957763"/>
          <p14:tracePt t="36481" x="8047038" y="4970463"/>
          <p14:tracePt t="36490" x="8047038" y="4976813"/>
          <p14:tracePt t="36496" x="8053388" y="4983163"/>
          <p14:tracePt t="36511" x="8053388" y="4989513"/>
          <p14:tracePt t="36534" x="8053388" y="4995863"/>
          <p14:tracePt t="36541" x="8053388" y="5002213"/>
          <p14:tracePt t="36548" x="8053388" y="5008563"/>
          <p14:tracePt t="36563" x="8053388" y="5013325"/>
          <p14:tracePt t="36573" x="8053388" y="5019675"/>
          <p14:tracePt t="36578" x="8053388" y="5032375"/>
          <p14:tracePt t="36587" x="8053388" y="5038725"/>
          <p14:tracePt t="36593" x="8053388" y="5045075"/>
          <p14:tracePt t="36609" x="8053388" y="5062538"/>
          <p14:tracePt t="36616" x="8053388" y="5068888"/>
          <p14:tracePt t="36624" x="8053388" y="5075238"/>
          <p14:tracePt t="36631" x="8053388" y="5087938"/>
          <p14:tracePt t="36639" x="8053388" y="5094288"/>
          <p14:tracePt t="36646" x="8053388" y="5100638"/>
          <p14:tracePt t="36661" x="8053388" y="5113338"/>
          <p14:tracePt t="36669" x="8053388" y="5118100"/>
          <p14:tracePt t="36676" x="8047038" y="51244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7" y="1361441"/>
            <a:ext cx="7483793" cy="406048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2-1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选择器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 eaLnBrk="1" hangingPunct="1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mux_21(a, b, sel, 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parameter WIDTH = 8;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[WIDTH-1:0] a,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sel;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output [WIDTH-1:0] 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三元运算符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assign out = sel == 0 ? a :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BDC4769-CA65-4D9D-AEC3-32E688C1F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1027"/>
      </p:ext>
    </p:extLst>
  </p:cSld>
  <p:clrMapOvr>
    <a:masterClrMapping/>
  </p:clrMapOvr>
  <p:transition advTm="279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1" x="8034338" y="5137150"/>
          <p14:tracePt t="1764" x="8027988" y="5149850"/>
          <p14:tracePt t="1769" x="8027988" y="5162550"/>
          <p14:tracePt t="1778" x="8021638" y="5168900"/>
          <p14:tracePt t="1785" x="8015288" y="5168900"/>
          <p14:tracePt t="1792" x="8015288" y="5173663"/>
          <p14:tracePt t="1800" x="8008938" y="5173663"/>
          <p14:tracePt t="1807" x="8002588" y="5180013"/>
          <p14:tracePt t="1830" x="8002588" y="5186363"/>
          <p14:tracePt t="1837" x="7997825" y="5186363"/>
          <p14:tracePt t="1869" x="7997825" y="5192713"/>
          <p14:tracePt t="1876" x="7997825" y="5199063"/>
          <p14:tracePt t="1884" x="7991475" y="5199063"/>
          <p14:tracePt t="1891" x="7985125" y="5205413"/>
          <p14:tracePt t="1900" x="7978775" y="5218113"/>
          <p14:tracePt t="1906" x="7972425" y="5224463"/>
          <p14:tracePt t="1914" x="7966075" y="5224463"/>
          <p14:tracePt t="1921" x="7959725" y="5224463"/>
          <p14:tracePt t="1951" x="7959725" y="5229225"/>
          <p14:tracePt t="1966" x="7953375" y="5235575"/>
          <p14:tracePt t="1973" x="7948613" y="5235575"/>
          <p14:tracePt t="2986" x="7953375" y="5235575"/>
          <p14:tracePt t="3099" x="7953375" y="5241925"/>
          <p14:tracePt t="3174" x="7942263" y="5248275"/>
          <p14:tracePt t="3182" x="7929563" y="5248275"/>
          <p14:tracePt t="3188" x="7923213" y="5248275"/>
          <p14:tracePt t="3196" x="7910513" y="5248275"/>
          <p14:tracePt t="3204" x="7893050" y="5248275"/>
          <p14:tracePt t="3211" x="7880350" y="5248275"/>
          <p14:tracePt t="3219" x="7861300" y="5248275"/>
          <p14:tracePt t="3226" x="7854950" y="5241925"/>
          <p14:tracePt t="3235" x="7848600" y="5241925"/>
          <p14:tracePt t="3241" x="7842250" y="5241925"/>
          <p14:tracePt t="3250" x="7831138" y="5241925"/>
          <p14:tracePt t="3256" x="7831138" y="5235575"/>
          <p14:tracePt t="3354" x="7831138" y="5229225"/>
          <p14:tracePt t="3391" x="7837488" y="5224463"/>
          <p14:tracePt t="3400" x="7842250" y="5224463"/>
          <p14:tracePt t="3819" x="7842250" y="5229225"/>
          <p14:tracePt t="3991" x="7842250" y="5235575"/>
          <p14:tracePt t="4015" x="7842250" y="5241925"/>
          <p14:tracePt t="4434" x="7848600" y="5241925"/>
          <p14:tracePt t="6979" x="7848600" y="5248275"/>
          <p14:tracePt t="6980" x="7831138" y="5248275"/>
          <p14:tracePt t="6984" x="7812088" y="5254625"/>
          <p14:tracePt t="7004" x="7788275" y="5260975"/>
          <p14:tracePt t="7007" x="7750175" y="5260975"/>
          <p14:tracePt t="7013" x="7720013" y="5267325"/>
          <p14:tracePt t="7020" x="7670800" y="5267325"/>
          <p14:tracePt t="7027" x="7639050" y="5267325"/>
          <p14:tracePt t="7035" x="7577138" y="5267325"/>
          <p14:tracePt t="7042" x="7478713" y="5267325"/>
          <p14:tracePt t="7050" x="7448550" y="5267325"/>
          <p14:tracePt t="7057" x="7343775" y="5267325"/>
          <p14:tracePt t="7065" x="7232650" y="5267325"/>
          <p14:tracePt t="7072" x="7196138" y="5267325"/>
          <p14:tracePt t="7080" x="7072313" y="5267325"/>
          <p14:tracePt t="7088" x="6973888" y="5267325"/>
          <p14:tracePt t="7096" x="6911975" y="5267325"/>
          <p14:tracePt t="7104" x="6800850" y="5267325"/>
          <p14:tracePt t="7111" x="6677025" y="5267325"/>
          <p14:tracePt t="7119" x="6554788" y="5267325"/>
          <p14:tracePt t="7126" x="6480175" y="5267325"/>
          <p14:tracePt t="7134" x="6369050" y="5267325"/>
          <p14:tracePt t="7141" x="6276975" y="5267325"/>
          <p14:tracePt t="7149" x="6191250" y="5267325"/>
          <p14:tracePt t="7156" x="6067425" y="5267325"/>
          <p14:tracePt t="7164" x="5930900" y="5267325"/>
          <p14:tracePt t="7171" x="5857875" y="5267325"/>
          <p14:tracePt t="7179" x="5654675" y="5267325"/>
          <p14:tracePt t="7187" x="5426075" y="5267325"/>
          <p14:tracePt t="7193" x="5340350" y="5260975"/>
          <p14:tracePt t="7202" x="5130800" y="5260975"/>
          <p14:tracePt t="7208" x="5013325" y="5260975"/>
          <p14:tracePt t="7216" x="4926013" y="5260975"/>
          <p14:tracePt t="7223" x="4814888" y="5260975"/>
          <p14:tracePt t="7231" x="4692650" y="5260975"/>
          <p14:tracePt t="7239" x="4556125" y="5260975"/>
          <p14:tracePt t="7246" x="4506913" y="5260975"/>
          <p14:tracePt t="7254" x="4384675" y="5260975"/>
          <p14:tracePt t="7261" x="4273550" y="5260975"/>
          <p14:tracePt t="7269" x="4224338" y="5260975"/>
          <p14:tracePt t="7276" x="4100513" y="5260975"/>
          <p14:tracePt t="7284" x="3976688" y="5260975"/>
          <p14:tracePt t="7291" x="3927475" y="5260975"/>
          <p14:tracePt t="7299" x="3803650" y="5260975"/>
          <p14:tracePt t="7306" x="3717925" y="5260975"/>
          <p14:tracePt t="7314" x="3643313" y="5260975"/>
          <p14:tracePt t="7321" x="3570288" y="5260975"/>
          <p14:tracePt t="7329" x="3495675" y="5260975"/>
          <p14:tracePt t="7336" x="3422650" y="5260975"/>
          <p14:tracePt t="7343" x="3397250" y="5254625"/>
          <p14:tracePt t="7353" x="3348038" y="5254625"/>
          <p14:tracePt t="7358" x="3292475" y="5254625"/>
          <p14:tracePt t="7366" x="3268663" y="5248275"/>
          <p14:tracePt t="7374" x="3230563" y="5248275"/>
          <p14:tracePt t="7381" x="3163888" y="5248275"/>
          <p14:tracePt t="7389" x="3144838" y="5248275"/>
          <p14:tracePt t="7396" x="3108325" y="5248275"/>
          <p14:tracePt t="7404" x="3033713" y="5248275"/>
          <p14:tracePt t="7411" x="2947988" y="5235575"/>
          <p14:tracePt t="7419" x="2879725" y="5211763"/>
          <p14:tracePt t="7426" x="2836863" y="5173663"/>
          <p14:tracePt t="7681" x="2798763" y="5168900"/>
          <p14:tracePt t="7689" x="2768600" y="5156200"/>
          <p14:tracePt t="7696" x="2693988" y="5137150"/>
          <p14:tracePt t="7705" x="2614613" y="5118100"/>
          <p14:tracePt t="7711" x="2589213" y="5118100"/>
          <p14:tracePt t="7719" x="2527300" y="5100638"/>
          <p14:tracePt t="7726" x="2454275" y="5094288"/>
          <p14:tracePt t="7734" x="2422525" y="5087938"/>
          <p14:tracePt t="7742" x="2362200" y="5068888"/>
          <p14:tracePt t="7749" x="2293938" y="5057775"/>
          <p14:tracePt t="7756" x="2244725" y="5051425"/>
          <p14:tracePt t="7764" x="2225675" y="5051425"/>
          <p14:tracePt t="7772" x="2176463" y="5045075"/>
          <p14:tracePt t="7779" x="2152650" y="5045075"/>
          <p14:tracePt t="7786" x="2127250" y="5038725"/>
          <p14:tracePt t="7794" x="2090738" y="5026025"/>
          <p14:tracePt t="7801" x="2065338" y="5019675"/>
          <p14:tracePt t="7809" x="2035175" y="5013325"/>
          <p14:tracePt t="7817" x="2003425" y="5008563"/>
          <p14:tracePt t="7824" x="1966913" y="5008563"/>
          <p14:tracePt t="7831" x="1947863" y="4995863"/>
          <p14:tracePt t="7840" x="1911350" y="4983163"/>
          <p14:tracePt t="7846" x="1881188" y="4983163"/>
          <p14:tracePt t="7853" x="1843088" y="4970463"/>
          <p14:tracePt t="7861" x="1831975" y="4970463"/>
          <p14:tracePt t="7869" x="1806575" y="4964113"/>
          <p14:tracePt t="7876" x="1800225" y="4964113"/>
          <p14:tracePt t="7884" x="1793875" y="4964113"/>
          <p14:tracePt t="7891" x="1787525" y="4964113"/>
          <p14:tracePt t="7907" x="1781175" y="4957763"/>
          <p14:tracePt t="7914" x="1770063" y="4957763"/>
          <p14:tracePt t="7923" x="1763713" y="4957763"/>
          <p14:tracePt t="7940" x="1744663" y="4953000"/>
          <p14:tracePt t="7945" x="1720850" y="4953000"/>
          <p14:tracePt t="7951" x="1708150" y="4953000"/>
          <p14:tracePt t="7959" x="1701800" y="4953000"/>
          <p14:tracePt t="7966" x="1676400" y="4946650"/>
          <p14:tracePt t="7974" x="1658938" y="4940300"/>
          <p14:tracePt t="7980" x="1646238" y="4940300"/>
          <p14:tracePt t="7988" x="1646238" y="4933950"/>
          <p14:tracePt t="7995" x="1627188" y="4927600"/>
          <p14:tracePt t="8003" x="1616075" y="4921250"/>
          <p14:tracePt t="8011" x="1603375" y="4914900"/>
          <p14:tracePt t="8018" x="1571625" y="4908550"/>
          <p14:tracePt t="8026" x="1560513" y="4902200"/>
          <p14:tracePt t="8033" x="1547813" y="4897438"/>
          <p14:tracePt t="8041" x="1522413" y="4884738"/>
          <p14:tracePt t="8048" x="1516063" y="4884738"/>
          <p14:tracePt t="8055" x="1492250" y="4878388"/>
          <p14:tracePt t="8063" x="1479550" y="4878388"/>
          <p14:tracePt t="8071" x="1462088" y="4872038"/>
          <p14:tracePt t="8086" x="1455738" y="4872038"/>
          <p14:tracePt t="8108" x="1449388" y="4872038"/>
          <p14:tracePt t="8116" x="1449388" y="4865688"/>
          <p14:tracePt t="8139" x="1443038" y="4865688"/>
          <p14:tracePt t="8154" x="1436688" y="4865688"/>
          <p14:tracePt t="8192" x="1430338" y="4865688"/>
          <p14:tracePt t="8199" x="1430338" y="4859338"/>
          <p14:tracePt t="8214" x="1423988" y="4859338"/>
          <p14:tracePt t="8237" x="1417638" y="4852988"/>
          <p14:tracePt t="8266" x="1411288" y="4852988"/>
          <p14:tracePt t="8827" x="1417638" y="4852988"/>
          <p14:tracePt t="8842" x="1423988" y="4852988"/>
          <p14:tracePt t="8850" x="1430338" y="4852988"/>
          <p14:tracePt t="8857" x="1436688" y="4852988"/>
          <p14:tracePt t="8865" x="1443038" y="4852988"/>
          <p14:tracePt t="8873" x="1455738" y="4852988"/>
          <p14:tracePt t="8881" x="1462088" y="4852988"/>
          <p14:tracePt t="8896" x="1473200" y="4852988"/>
          <p14:tracePt t="8904" x="1485900" y="4852988"/>
          <p14:tracePt t="8911" x="1504950" y="4852988"/>
          <p14:tracePt t="8920" x="1535113" y="4852988"/>
          <p14:tracePt t="8937" x="1584325" y="4852988"/>
          <p14:tracePt t="8941" x="1609725" y="4852988"/>
          <p14:tracePt t="8949" x="1627188" y="4852988"/>
          <p14:tracePt t="8956" x="1665288" y="4852988"/>
          <p14:tracePt t="8964" x="1701800" y="4852988"/>
          <p14:tracePt t="8972" x="1744663" y="4852988"/>
          <p14:tracePt t="8979" x="1763713" y="4852988"/>
          <p14:tracePt t="8987" x="1800225" y="4852988"/>
          <p14:tracePt t="8994" x="1825625" y="4852988"/>
          <p14:tracePt t="9002" x="1836738" y="4852988"/>
          <p14:tracePt t="9009" x="1868488" y="4852988"/>
          <p14:tracePt t="9024" x="1905000" y="4852988"/>
          <p14:tracePt t="9031" x="1941513" y="4841875"/>
          <p14:tracePt t="9039" x="1973263" y="4841875"/>
          <p14:tracePt t="9047" x="1985963" y="4841875"/>
          <p14:tracePt t="9054" x="2009775" y="4841875"/>
          <p14:tracePt t="9061" x="2041525" y="4841875"/>
          <p14:tracePt t="9070" x="2058988" y="4841875"/>
          <p14:tracePt t="9076" x="2097088" y="4841875"/>
          <p14:tracePt t="9085" x="2120900" y="4841875"/>
          <p14:tracePt t="9091" x="2170113" y="4841875"/>
          <p14:tracePt t="9099" x="2182813" y="4841875"/>
          <p14:tracePt t="9106" x="2206625" y="4841875"/>
          <p14:tracePt t="9114" x="2244725" y="4841875"/>
          <p14:tracePt t="9122" x="2257425" y="4841875"/>
          <p14:tracePt t="9129" x="2287588" y="4841875"/>
          <p14:tracePt t="9137" x="2312988" y="4841875"/>
          <p14:tracePt t="9144" x="2317750" y="4841875"/>
          <p14:tracePt t="9152" x="2343150" y="4841875"/>
          <p14:tracePt t="9159" x="2379663" y="4841875"/>
          <p14:tracePt t="9167" x="2398713" y="4841875"/>
          <p14:tracePt t="9174" x="2417763" y="4841875"/>
          <p14:tracePt t="9181" x="2454275" y="4841875"/>
          <p14:tracePt t="9189" x="2478088" y="4841875"/>
          <p14:tracePt t="9196" x="2533650" y="4841875"/>
          <p14:tracePt t="9204" x="2582863" y="4841875"/>
          <p14:tracePt t="9211" x="2620963" y="4841875"/>
          <p14:tracePt t="9219" x="2651125" y="4841875"/>
          <p14:tracePt t="9226" x="2676525" y="4841875"/>
          <p14:tracePt t="9236" x="2706688" y="4841875"/>
          <p14:tracePt t="9241" x="2719388" y="4841875"/>
          <p14:tracePt t="9249" x="2738438" y="4841875"/>
          <p14:tracePt t="9256" x="2755900" y="4841875"/>
          <p14:tracePt t="9264" x="2768600" y="4841875"/>
          <p14:tracePt t="9272" x="2792413" y="4841875"/>
          <p14:tracePt t="9279" x="2805113" y="4841875"/>
          <p14:tracePt t="9287" x="2830513" y="4841875"/>
          <p14:tracePt t="9294" x="2854325" y="4841875"/>
          <p14:tracePt t="9302" x="2892425" y="4841875"/>
          <p14:tracePt t="9309" x="2903538" y="4841875"/>
          <p14:tracePt t="9317" x="2941638" y="4841875"/>
          <p14:tracePt t="9323" x="2965450" y="4841875"/>
          <p14:tracePt t="9331" x="3003550" y="4841875"/>
          <p14:tracePt t="9339" x="3014663" y="4841875"/>
          <p14:tracePt t="9346" x="3033713" y="4841875"/>
          <p14:tracePt t="9355" x="3057525" y="4841875"/>
          <p14:tracePt t="9361" x="3070225" y="4841875"/>
          <p14:tracePt t="9369" x="3089275" y="4841875"/>
          <p14:tracePt t="9376" x="3101975" y="4841875"/>
          <p14:tracePt t="9385" x="3113088" y="4841875"/>
          <p14:tracePt t="9391" x="3151188" y="4848225"/>
          <p14:tracePt t="9399" x="3213100" y="4848225"/>
          <p14:tracePt t="9406" x="3230563" y="4848225"/>
          <p14:tracePt t="9414" x="3286125" y="4848225"/>
          <p14:tracePt t="9422" x="3335338" y="4848225"/>
          <p14:tracePt t="9429" x="3360738" y="4848225"/>
          <p14:tracePt t="9436" x="3397250" y="4848225"/>
          <p14:tracePt t="9444" x="3422650" y="4848225"/>
          <p14:tracePt t="9452" x="3440113" y="4848225"/>
          <p14:tracePt t="9459" x="3452813" y="4848225"/>
          <p14:tracePt t="9466" x="3465513" y="4848225"/>
          <p14:tracePt t="9474" x="3482975" y="4848225"/>
          <p14:tracePt t="9481" x="3489325" y="4848225"/>
          <p14:tracePt t="9489" x="3495675" y="4848225"/>
          <p14:tracePt t="9496" x="3508375" y="4848225"/>
          <p14:tracePt t="9505" x="3514725" y="4848225"/>
          <p14:tracePt t="9511" x="3521075" y="4848225"/>
          <p14:tracePt t="9519" x="3533775" y="4848225"/>
          <p14:tracePt t="9526" x="3551238" y="4848225"/>
          <p14:tracePt t="9535" x="3557588" y="4848225"/>
          <p14:tracePt t="9541" x="3570288" y="4848225"/>
          <p14:tracePt t="9549" x="3576638" y="4848225"/>
          <p14:tracePt t="9556" x="3587750" y="4848225"/>
          <p14:tracePt t="9564" x="3594100" y="4848225"/>
          <p14:tracePt t="9571" x="3600450" y="4848225"/>
          <p14:tracePt t="9587" x="3606800" y="4848225"/>
          <p14:tracePt t="9602" x="3613150" y="4848225"/>
          <p14:tracePt t="9609" x="3632200" y="4848225"/>
          <p14:tracePt t="9617" x="3643313" y="4848225"/>
          <p14:tracePt t="9623" x="3656013" y="4848225"/>
          <p14:tracePt t="9631" x="3687763" y="4848225"/>
          <p14:tracePt t="9639" x="3717925" y="4848225"/>
          <p14:tracePt t="9646" x="3730625" y="4848225"/>
          <p14:tracePt t="9655" x="3760788" y="4848225"/>
          <p14:tracePt t="9661" x="3786188" y="4848225"/>
          <p14:tracePt t="9669" x="3816350" y="4848225"/>
          <p14:tracePt t="9676" x="3829050" y="4848225"/>
          <p14:tracePt t="9686" x="3865563" y="4848225"/>
          <p14:tracePt t="9691" x="3890963" y="4848225"/>
          <p14:tracePt t="9699" x="3908425" y="4848225"/>
          <p14:tracePt t="9706" x="3946525" y="4848225"/>
          <p14:tracePt t="9714" x="4002088" y="4848225"/>
          <p14:tracePt t="9721" x="4025900" y="4848225"/>
          <p14:tracePt t="9729" x="4075113" y="4848225"/>
          <p14:tracePt t="9736" x="4100513" y="4848225"/>
          <p14:tracePt t="9744" x="4130675" y="4848225"/>
          <p14:tracePt t="9752" x="4149725" y="4848225"/>
          <p14:tracePt t="9759" x="4173538" y="4848225"/>
          <p14:tracePt t="9767" x="4205288" y="4848225"/>
          <p14:tracePt t="9774" x="4211638" y="4848225"/>
          <p14:tracePt t="9781" x="4229100" y="4848225"/>
          <p14:tracePt t="9789" x="4235450" y="4848225"/>
          <p14:tracePt t="9796" x="4248150" y="4848225"/>
          <p14:tracePt t="9804" x="4273550" y="4848225"/>
          <p14:tracePt t="9811" x="4291013" y="4848225"/>
          <p14:tracePt t="9819" x="4297363" y="4848225"/>
          <p14:tracePt t="9826" x="4322763" y="4848225"/>
          <p14:tracePt t="9835" x="4340225" y="4848225"/>
          <p14:tracePt t="9841" x="4359275" y="4848225"/>
          <p14:tracePt t="9849" x="4378325" y="4848225"/>
          <p14:tracePt t="9856" x="4395788" y="4848225"/>
          <p14:tracePt t="9864" x="4427538" y="4848225"/>
          <p14:tracePt t="9872" x="4438650" y="4848225"/>
          <p14:tracePt t="9879" x="4464050" y="4848225"/>
          <p14:tracePt t="9886" x="4494213" y="4848225"/>
          <p14:tracePt t="9894" x="4506913" y="4848225"/>
          <p14:tracePt t="9903" x="4549775" y="4848225"/>
          <p14:tracePt t="9909" x="4594225" y="4848225"/>
          <p14:tracePt t="9917" x="4611688" y="4848225"/>
          <p14:tracePt t="9924" x="4654550" y="4848225"/>
          <p14:tracePt t="9937" x="4686300" y="4848225"/>
          <p14:tracePt t="9939" x="4710113" y="4848225"/>
          <p14:tracePt t="9947" x="4716463" y="4848225"/>
          <p14:tracePt t="9955" x="4729163" y="4848225"/>
          <p14:tracePt t="9961" x="4741863" y="4848225"/>
          <p14:tracePt t="9969" x="4748213" y="4848225"/>
          <p14:tracePt t="9976" x="4754563" y="4848225"/>
          <p14:tracePt t="9985" x="4759325" y="4848225"/>
          <p14:tracePt t="9999" x="4772025" y="4848225"/>
          <p14:tracePt t="10006" x="4803775" y="4848225"/>
          <p14:tracePt t="10014" x="4821238" y="4848225"/>
          <p14:tracePt t="10021" x="4840288" y="4848225"/>
          <p14:tracePt t="10029" x="4870450" y="4848225"/>
          <p14:tracePt t="10037" x="4889500" y="4848225"/>
          <p14:tracePt t="10044" x="4914900" y="4848225"/>
          <p14:tracePt t="10052" x="4926013" y="4848225"/>
          <p14:tracePt t="10059" x="4938713" y="4848225"/>
          <p14:tracePt t="10067" x="4945063" y="4848225"/>
          <p14:tracePt t="10073" x="4951413" y="4848225"/>
          <p14:tracePt t="10081" x="4964113" y="4852988"/>
          <p14:tracePt t="10089" x="4975225" y="4852988"/>
          <p14:tracePt t="10096" x="4987925" y="4859338"/>
          <p14:tracePt t="10104" x="5013325" y="4859338"/>
          <p14:tracePt t="10111" x="5024438" y="4859338"/>
          <p14:tracePt t="10119" x="5062538" y="4865688"/>
          <p14:tracePt t="10126" x="5080000" y="4865688"/>
          <p14:tracePt t="10135" x="5105400" y="4865688"/>
          <p14:tracePt t="10141" x="5141913" y="4865688"/>
          <p14:tracePt t="10149" x="5167313" y="4865688"/>
          <p14:tracePt t="10156" x="5173663" y="4865688"/>
          <p14:tracePt t="10164" x="5197475" y="4865688"/>
          <p14:tracePt t="10172" x="5216525" y="4865688"/>
          <p14:tracePt t="10179" x="5235575" y="4865688"/>
          <p14:tracePt t="10186" x="5246688" y="4865688"/>
          <p14:tracePt t="10194" x="5253038" y="4865688"/>
          <p14:tracePt t="10202" x="5272088" y="4865688"/>
          <p14:tracePt t="10209" x="5295900" y="4865688"/>
          <p14:tracePt t="10217" x="5345113" y="4865688"/>
          <p14:tracePt t="10224" x="5395913" y="4865688"/>
          <p14:tracePt t="10231" x="5407025" y="4865688"/>
          <p14:tracePt t="10239" x="5438775" y="4865688"/>
          <p14:tracePt t="10246" x="5445125" y="4859338"/>
          <p14:tracePt t="10254" x="5449888" y="4859338"/>
          <p14:tracePt t="10336" x="5456238" y="4859338"/>
          <p14:tracePt t="10407" x="5462588" y="4859338"/>
          <p14:tracePt t="10411" x="5475288" y="4859338"/>
          <p14:tracePt t="10419" x="5481638" y="4859338"/>
          <p14:tracePt t="10434" x="5487988" y="4859338"/>
          <p14:tracePt t="10501" x="5494338" y="4859338"/>
          <p14:tracePt t="10523" x="5511800" y="4859338"/>
          <p14:tracePt t="10531" x="5518150" y="4859338"/>
          <p14:tracePt t="10539" x="5530850" y="4859338"/>
          <p14:tracePt t="10546" x="5537200" y="4859338"/>
          <p14:tracePt t="10554" x="5543550" y="4859338"/>
          <p14:tracePt t="10614" x="5549900" y="4859338"/>
          <p14:tracePt t="10621" x="5561013" y="4859338"/>
          <p14:tracePt t="10629" x="5586413" y="4852988"/>
          <p14:tracePt t="10638" x="5605463" y="4852988"/>
          <p14:tracePt t="10644" x="5605463" y="4848225"/>
          <p14:tracePt t="10652" x="5610225" y="4848225"/>
          <p14:tracePt t="10659" x="5616575" y="4848225"/>
          <p14:tracePt t="13205" x="5592763" y="4848225"/>
          <p14:tracePt t="13210" x="5567363" y="4852988"/>
          <p14:tracePt t="13216" x="5468938" y="4891088"/>
          <p14:tracePt t="13224" x="5456238" y="4891088"/>
          <p14:tracePt t="13232" x="5407025" y="4902200"/>
          <p14:tracePt t="13239" x="5357813" y="4914900"/>
          <p14:tracePt t="13247" x="5345113" y="4921250"/>
          <p14:tracePt t="13254" x="5295900" y="4927600"/>
          <p14:tracePt t="13262" x="5235575" y="4946650"/>
          <p14:tracePt t="13269" x="5203825" y="4953000"/>
          <p14:tracePt t="13278" x="5130800" y="4964113"/>
          <p14:tracePt t="13284" x="5037138" y="4970463"/>
          <p14:tracePt t="13291" x="5000625" y="4976813"/>
          <p14:tracePt t="13298" x="4889500" y="4989513"/>
          <p14:tracePt t="13306" x="4791075" y="5002213"/>
          <p14:tracePt t="13315" x="4741863" y="5002213"/>
          <p14:tracePt t="13321" x="4654550" y="5008563"/>
          <p14:tracePt t="13329" x="4568825" y="5008563"/>
          <p14:tracePt t="13336" x="4545013" y="5008563"/>
          <p14:tracePt t="13345" x="4489450" y="5008563"/>
          <p14:tracePt t="13351" x="4427538" y="5019675"/>
          <p14:tracePt t="13359" x="4365625" y="5019675"/>
          <p14:tracePt t="13366" x="4333875" y="5026025"/>
          <p14:tracePt t="13374" x="4235450" y="5026025"/>
          <p14:tracePt t="13381" x="4162425" y="5032375"/>
          <p14:tracePt t="13389" x="4130675" y="5032375"/>
          <p14:tracePt t="13397" x="4064000" y="5045075"/>
          <p14:tracePt t="13403" x="4013200" y="5045075"/>
          <p14:tracePt t="13412" x="3963988" y="5045075"/>
          <p14:tracePt t="13419" x="3890963" y="5045075"/>
          <p14:tracePt t="13426" x="3803650" y="5045075"/>
          <p14:tracePt t="13433" x="3779838" y="5045075"/>
          <p14:tracePt t="13441" x="3730625" y="5045075"/>
          <p14:tracePt t="13448" x="3681413" y="5045075"/>
          <p14:tracePt t="13456" x="3638550" y="5045075"/>
          <p14:tracePt t="13464" x="3600450" y="5045075"/>
          <p14:tracePt t="13471" x="3551238" y="5032375"/>
          <p14:tracePt t="13479" x="3502025" y="5032375"/>
          <p14:tracePt t="13486" x="3478213" y="5032375"/>
          <p14:tracePt t="13495" x="3471863" y="5032375"/>
          <p14:tracePt t="13501" x="3440113" y="5032375"/>
          <p14:tracePt t="13509" x="3422650" y="5032375"/>
          <p14:tracePt t="13516" x="3373438" y="5032375"/>
          <p14:tracePt t="13524" x="3311525" y="5032375"/>
          <p14:tracePt t="13531" x="3292475" y="5032375"/>
          <p14:tracePt t="13539" x="3273425" y="5032375"/>
          <p14:tracePt t="13546" x="3262313" y="5032375"/>
          <p14:tracePt t="13554" x="3255963" y="5032375"/>
          <p14:tracePt t="13562" x="3243263" y="5032375"/>
          <p14:tracePt t="13569" x="3224213" y="5026025"/>
          <p14:tracePt t="13576" x="3206750" y="5026025"/>
          <p14:tracePt t="13583" x="3194050" y="5026025"/>
          <p14:tracePt t="13591" x="3157538" y="5026025"/>
          <p14:tracePt t="13598" x="3125788" y="5019675"/>
          <p14:tracePt t="13606" x="3108325" y="5019675"/>
          <p14:tracePt t="13614" x="3070225" y="5019675"/>
          <p14:tracePt t="13621" x="3040063" y="5013325"/>
          <p14:tracePt t="13629" x="3021013" y="5013325"/>
          <p14:tracePt t="13636" x="2997200" y="5008563"/>
          <p14:tracePt t="13645" x="2984500" y="5008563"/>
          <p14:tracePt t="13651" x="2978150" y="5008563"/>
          <p14:tracePt t="13659" x="2959100" y="5002213"/>
          <p14:tracePt t="13666" x="2947988" y="4995863"/>
          <p14:tracePt t="13674" x="2935288" y="4995863"/>
          <p14:tracePt t="13681" x="2928938" y="4989513"/>
          <p14:tracePt t="13690" x="2916238" y="4989513"/>
          <p14:tracePt t="13697" x="2897188" y="4989513"/>
          <p14:tracePt t="13704" x="2892425" y="4983163"/>
          <p14:tracePt t="13712" x="2873375" y="4983163"/>
          <p14:tracePt t="13718" x="2860675" y="4976813"/>
          <p14:tracePt t="13728" x="2847975" y="4976813"/>
          <p14:tracePt t="13734" x="2836863" y="4976813"/>
          <p14:tracePt t="13741" x="2836863" y="4970463"/>
          <p14:tracePt t="13748" x="2830513" y="4970463"/>
          <p14:tracePt t="13756" x="2824163" y="4970463"/>
          <p14:tracePt t="13764" x="2824163" y="4964113"/>
          <p14:tracePt t="13771" x="2817813" y="4957763"/>
          <p14:tracePt t="13779" x="2811463" y="4957763"/>
          <p14:tracePt t="13786" x="2811463" y="4953000"/>
          <p14:tracePt t="13794" x="2805113" y="4953000"/>
          <p14:tracePt t="13801" x="2798763" y="4953000"/>
          <p14:tracePt t="13809" x="2798763" y="4946650"/>
          <p14:tracePt t="13824" x="2792413" y="4946650"/>
          <p14:tracePt t="13831" x="2787650" y="4940300"/>
          <p14:tracePt t="13839" x="2787650" y="4933950"/>
          <p14:tracePt t="13846" x="2781300" y="4933950"/>
          <p14:tracePt t="13854" x="2781300" y="4927600"/>
          <p14:tracePt t="13869" x="2774950" y="4927600"/>
          <p14:tracePt t="13876" x="2774950" y="4921250"/>
          <p14:tracePt t="13891" x="2768600" y="4914900"/>
          <p14:tracePt t="13906" x="2755900" y="4908550"/>
          <p14:tracePt t="13914" x="2755900" y="4902200"/>
          <p14:tracePt t="13921" x="2755900" y="4897438"/>
          <p14:tracePt t="13929" x="2743200" y="4897438"/>
          <p14:tracePt t="13936" x="2743200" y="4891088"/>
          <p14:tracePt t="13944" x="2738438" y="4884738"/>
          <p14:tracePt t="13951" x="2732088" y="4884738"/>
          <p14:tracePt t="13959" x="2725738" y="4878388"/>
          <p14:tracePt t="13974" x="2719388" y="4872038"/>
          <p14:tracePt t="13981" x="2713038" y="4865688"/>
          <p14:tracePt t="13997" x="2713038" y="4859338"/>
          <p14:tracePt t="14004" x="2706688" y="4859338"/>
          <p14:tracePt t="14011" x="2706688" y="4852988"/>
          <p14:tracePt t="14019" x="2706688" y="4848225"/>
          <p14:tracePt t="14026" x="2700338" y="4848225"/>
          <p14:tracePt t="14033" x="2693988" y="4841875"/>
          <p14:tracePt t="14851" x="2706688" y="4841875"/>
          <p14:tracePt t="14859" x="2719388" y="4841875"/>
          <p14:tracePt t="14866" x="2738438" y="4841875"/>
          <p14:tracePt t="14875" x="2743200" y="4841875"/>
          <p14:tracePt t="14881" x="2762250" y="4841875"/>
          <p14:tracePt t="14889" x="2774950" y="4848225"/>
          <p14:tracePt t="14896" x="2787650" y="4848225"/>
          <p14:tracePt t="14904" x="2811463" y="4848225"/>
          <p14:tracePt t="14911" x="2843213" y="4865688"/>
          <p14:tracePt t="14919" x="2854325" y="4865688"/>
          <p14:tracePt t="14926" x="2903538" y="4878388"/>
          <p14:tracePt t="14944" x="2965450" y="4878388"/>
          <p14:tracePt t="14948" x="3008313" y="4891088"/>
          <p14:tracePt t="14956" x="3046413" y="4897438"/>
          <p14:tracePt t="14963" x="3076575" y="4897438"/>
          <p14:tracePt t="14971" x="3101975" y="4902200"/>
          <p14:tracePt t="14979" x="3132138" y="4908550"/>
          <p14:tracePt t="14986" x="3157538" y="4908550"/>
          <p14:tracePt t="14993" x="3181350" y="4908550"/>
          <p14:tracePt t="15000" x="3206750" y="4914900"/>
          <p14:tracePt t="15008" x="3236913" y="4914900"/>
          <p14:tracePt t="15022" x="3262313" y="4914900"/>
          <p14:tracePt t="15030" x="3273425" y="4914900"/>
          <p14:tracePt t="15037" x="3279775" y="4914900"/>
          <p14:tracePt t="15045" x="3292475" y="4914900"/>
          <p14:tracePt t="15053" x="3311525" y="4914900"/>
          <p14:tracePt t="15061" x="3317875" y="4914900"/>
          <p14:tracePt t="15068" x="3322638" y="4908550"/>
          <p14:tracePt t="15091" x="3328988" y="4908550"/>
          <p14:tracePt t="15099" x="3341688" y="4908550"/>
          <p14:tracePt t="15107" x="3354388" y="4908550"/>
          <p14:tracePt t="15121" x="3373438" y="4902200"/>
          <p14:tracePt t="15129" x="3378200" y="4897438"/>
          <p14:tracePt t="15136" x="3384550" y="4897438"/>
          <p14:tracePt t="15145" x="3397250" y="4891088"/>
          <p14:tracePt t="15151" x="3409950" y="4891088"/>
          <p14:tracePt t="15159" x="3409950" y="4884738"/>
          <p14:tracePt t="15166" x="3416300" y="4884738"/>
          <p14:tracePt t="15174" x="3422650" y="4884738"/>
          <p14:tracePt t="15189" x="3440113" y="4884738"/>
          <p14:tracePt t="15196" x="3465513" y="4878388"/>
          <p14:tracePt t="15204" x="3478213" y="4878388"/>
          <p14:tracePt t="15211" x="3482975" y="4878388"/>
          <p14:tracePt t="15219" x="3495675" y="4872038"/>
          <p14:tracePt t="15226" x="3502025" y="4872038"/>
          <p14:tracePt t="15234" x="3502025" y="4865688"/>
          <p14:tracePt t="15331" x="3502025" y="4859338"/>
          <p14:tracePt t="15339" x="3502025" y="4852988"/>
          <p14:tracePt t="15362" x="3502025" y="4848225"/>
          <p14:tracePt t="15399" x="3502025" y="4841875"/>
          <p14:tracePt t="15407" x="3502025" y="4835525"/>
          <p14:tracePt t="15414" x="3502025" y="4829175"/>
          <p14:tracePt t="15444" x="3502025" y="4822825"/>
          <p14:tracePt t="15721" x="3514725" y="4822825"/>
          <p14:tracePt t="15729" x="3551238" y="4822825"/>
          <p14:tracePt t="15736" x="3563938" y="4822825"/>
          <p14:tracePt t="15744" x="3613150" y="4816475"/>
          <p14:tracePt t="15751" x="3675063" y="4816475"/>
          <p14:tracePt t="15759" x="3698875" y="4816475"/>
          <p14:tracePt t="15766" x="3760788" y="4816475"/>
          <p14:tracePt t="15774" x="3810000" y="4816475"/>
          <p14:tracePt t="15782" x="3859213" y="4816475"/>
          <p14:tracePt t="15789" x="3871913" y="4816475"/>
          <p14:tracePt t="15797" x="3908425" y="4816475"/>
          <p14:tracePt t="15804" x="3927475" y="4816475"/>
          <p14:tracePt t="15813" x="3946525" y="4816475"/>
          <p14:tracePt t="15819" x="3959225" y="4816475"/>
          <p14:tracePt t="15827" x="3976688" y="4816475"/>
          <p14:tracePt t="15834" x="3983038" y="4816475"/>
          <p14:tracePt t="15841" x="4002088" y="4816475"/>
          <p14:tracePt t="15849" x="4032250" y="4816475"/>
          <p14:tracePt t="15856" x="4038600" y="4816475"/>
          <p14:tracePt t="15865" x="4075113" y="4816475"/>
          <p14:tracePt t="15871" x="4106863" y="4816475"/>
          <p14:tracePt t="15880" x="4119563" y="4816475"/>
          <p14:tracePt t="15886" x="4143375" y="4816475"/>
          <p14:tracePt t="15896" x="4168775" y="4816475"/>
          <p14:tracePt t="15901" x="4186238" y="4816475"/>
          <p14:tracePt t="15909" x="4192588" y="4816475"/>
          <p14:tracePt t="15916" x="4205288" y="4816475"/>
          <p14:tracePt t="15924" x="4217988" y="4816475"/>
          <p14:tracePt t="15952" x="4279900" y="4816475"/>
          <p14:tracePt t="15955" x="4291013" y="4816475"/>
          <p14:tracePt t="15963" x="4310063" y="4816475"/>
          <p14:tracePt t="15969" x="4329113" y="4816475"/>
          <p14:tracePt t="15977" x="4333875" y="4816475"/>
          <p14:tracePt t="15984" x="4340225" y="4816475"/>
          <p14:tracePt t="16036" x="4346575" y="4816475"/>
          <p14:tracePt t="16051" x="4352925" y="4816475"/>
          <p14:tracePt t="16059" x="4359275" y="4816475"/>
          <p14:tracePt t="16539" x="4365625" y="4822825"/>
          <p14:tracePt t="16545" x="4371975" y="4829175"/>
          <p14:tracePt t="16552" x="4378325" y="4829175"/>
          <p14:tracePt t="16560" x="4402138" y="4841875"/>
          <p14:tracePt t="16568" x="4433888" y="4852988"/>
          <p14:tracePt t="16576" x="4445000" y="4852988"/>
          <p14:tracePt t="16583" x="4476750" y="4872038"/>
          <p14:tracePt t="16591" x="4506913" y="4884738"/>
          <p14:tracePt t="16599" x="4525963" y="4897438"/>
          <p14:tracePt t="16606" x="4562475" y="4908550"/>
          <p14:tracePt t="16613" x="4587875" y="4908550"/>
          <p14:tracePt t="16621" x="4605338" y="4914900"/>
          <p14:tracePt t="16628" x="4618038" y="4921250"/>
          <p14:tracePt t="16636" x="4649788" y="4921250"/>
          <p14:tracePt t="16651" x="4667250" y="4927600"/>
          <p14:tracePt t="16658" x="4692650" y="4927600"/>
          <p14:tracePt t="16666" x="4699000" y="4927600"/>
          <p14:tracePt t="16673" x="4705350" y="4927600"/>
          <p14:tracePt t="16682" x="4722813" y="4927600"/>
          <p14:tracePt t="16688" x="4741863" y="4927600"/>
          <p14:tracePt t="16697" x="4754563" y="4927600"/>
          <p14:tracePt t="16703" x="4778375" y="4927600"/>
          <p14:tracePt t="16711" x="4803775" y="4927600"/>
          <p14:tracePt t="16718" x="4821238" y="4927600"/>
          <p14:tracePt t="16726" x="4833938" y="4921250"/>
          <p14:tracePt t="16733" x="4864100" y="4914900"/>
          <p14:tracePt t="16741" x="4870450" y="4914900"/>
          <p14:tracePt t="16749" x="4883150" y="4908550"/>
          <p14:tracePt t="16756" x="4902200" y="4902200"/>
          <p14:tracePt t="16764" x="4908550" y="4902200"/>
          <p14:tracePt t="16770" x="4945063" y="4865688"/>
          <p14:tracePt t="16778" x="4964113" y="4859338"/>
          <p14:tracePt t="16786" x="4970463" y="4852988"/>
          <p14:tracePt t="16793" x="4975225" y="4852988"/>
          <p14:tracePt t="16808" x="4981575" y="4848225"/>
          <p14:tracePt t="16823" x="4987925" y="4841875"/>
          <p14:tracePt t="16831" x="4994275" y="4841875"/>
          <p14:tracePt t="16838" x="4994275" y="4835525"/>
          <p14:tracePt t="16847" x="5000625" y="4835525"/>
          <p14:tracePt t="16853" x="5006975" y="4829175"/>
          <p14:tracePt t="16861" x="5013325" y="4829175"/>
          <p14:tracePt t="16868" x="5013325" y="4822825"/>
          <p14:tracePt t="16876" x="5019675" y="4822825"/>
          <p14:tracePt t="16891" x="5024438" y="4822825"/>
          <p14:tracePt t="16951" x="5024438" y="4816475"/>
          <p14:tracePt t="16974" x="5024438" y="4810125"/>
          <p14:tracePt t="17004" x="5024438" y="4803775"/>
          <p14:tracePt t="18654" x="5019675" y="4810125"/>
          <p14:tracePt t="18661" x="5019675" y="4816475"/>
          <p14:tracePt t="18669" x="5013325" y="4822825"/>
          <p14:tracePt t="18677" x="4994275" y="4841875"/>
          <p14:tracePt t="18684" x="4964113" y="4859338"/>
          <p14:tracePt t="18692" x="4951413" y="4872038"/>
          <p14:tracePt t="18699" x="4926013" y="4902200"/>
          <p14:tracePt t="18707" x="4889500" y="4946650"/>
          <p14:tracePt t="18714" x="4846638" y="4989513"/>
          <p14:tracePt t="18721" x="4827588" y="5013325"/>
          <p14:tracePt t="18729" x="4778375" y="5045075"/>
          <p14:tracePt t="18736" x="4722813" y="5081588"/>
          <p14:tracePt t="18745" x="4705350" y="5094288"/>
          <p14:tracePt t="18751" x="4654550" y="5130800"/>
          <p14:tracePt t="18759" x="4598988" y="5156200"/>
          <p14:tracePt t="18766" x="4587875" y="5168900"/>
          <p14:tracePt t="18774" x="4562475" y="5156200"/>
          <p14:tracePt t="18782" x="4525963" y="5156200"/>
          <p14:tracePt t="18789" x="4470400" y="5168900"/>
          <p14:tracePt t="18796" x="4457700" y="5173663"/>
          <p14:tracePt t="18804" x="4414838" y="5180013"/>
          <p14:tracePt t="18812" x="4371975" y="5186363"/>
          <p14:tracePt t="18819" x="4352925" y="5192713"/>
          <p14:tracePt t="18826" x="4316413" y="5192713"/>
          <p14:tracePt t="18833" x="4279900" y="5192713"/>
          <p14:tracePt t="18841" x="4267200" y="5199063"/>
          <p14:tracePt t="18848" x="4229100" y="5199063"/>
          <p14:tracePt t="18856" x="4198938" y="5199063"/>
          <p14:tracePt t="18864" x="4179888" y="5199063"/>
          <p14:tracePt t="18871" x="4143375" y="5199063"/>
          <p14:tracePt t="18879" x="4124325" y="5199063"/>
          <p14:tracePt t="18886" x="4113213" y="5199063"/>
          <p14:tracePt t="18895" x="4081463" y="5199063"/>
          <p14:tracePt t="18901" x="4064000" y="5199063"/>
          <p14:tracePt t="18907" x="4044950" y="5199063"/>
          <p14:tracePt t="18915" x="4032250" y="5199063"/>
          <p14:tracePt t="18934" x="4002088" y="5192713"/>
          <p14:tracePt t="18937" x="3976688" y="5192713"/>
          <p14:tracePt t="18945" x="3970338" y="5192713"/>
          <p14:tracePt t="18953" x="3940175" y="5186363"/>
          <p14:tracePt t="18968" x="3927475" y="5186363"/>
          <p14:tracePt t="18968" x="3903663" y="5186363"/>
          <p14:tracePt t="18975" x="3890963" y="5186363"/>
          <p14:tracePt t="18983" x="3865563" y="5186363"/>
          <p14:tracePt t="18998" x="3859213" y="5186363"/>
          <p14:tracePt t="19006" x="3854450" y="5186363"/>
          <p14:tracePt t="19029" x="3848100" y="5186363"/>
          <p14:tracePt t="19036" x="3841750" y="5186363"/>
          <p14:tracePt t="19045" x="3835400" y="5186363"/>
          <p14:tracePt t="19051" x="3822700" y="5186363"/>
          <p14:tracePt t="19066" x="3798888" y="5186363"/>
          <p14:tracePt t="19074" x="3767138" y="5186363"/>
          <p14:tracePt t="19082" x="3760788" y="5186363"/>
          <p14:tracePt t="19089" x="3730625" y="5186363"/>
          <p14:tracePt t="19096" x="3711575" y="5186363"/>
          <p14:tracePt t="19104" x="3675063" y="5186363"/>
          <p14:tracePt t="19112" x="3662363" y="5186363"/>
          <p14:tracePt t="19119" x="3625850" y="5186363"/>
          <p14:tracePt t="19126" x="3600450" y="5186363"/>
          <p14:tracePt t="19133" x="3594100" y="5186363"/>
          <p14:tracePt t="19141" x="3570288" y="5186363"/>
          <p14:tracePt t="19148" x="3551238" y="5186363"/>
          <p14:tracePt t="19156" x="3544888" y="5186363"/>
          <p14:tracePt t="19164" x="3527425" y="5186363"/>
          <p14:tracePt t="19171" x="3514725" y="5186363"/>
          <p14:tracePt t="19179" x="3495675" y="5180013"/>
          <p14:tracePt t="19186" x="3471863" y="5173663"/>
          <p14:tracePt t="19195" x="3446463" y="5173663"/>
          <p14:tracePt t="19201" x="3433763" y="5168900"/>
          <p14:tracePt t="19209" x="3403600" y="5162550"/>
          <p14:tracePt t="19216" x="3367088" y="5156200"/>
          <p14:tracePt t="19224" x="3298825" y="5143500"/>
          <p14:tracePt t="19231" x="3279775" y="5137150"/>
          <p14:tracePt t="19239" x="3224213" y="5130800"/>
          <p14:tracePt t="19247" x="3213100" y="5130800"/>
          <p14:tracePt t="19254" x="3200400" y="5124450"/>
          <p14:tracePt t="19262" x="3187700" y="5118100"/>
          <p14:tracePt t="19268" x="3175000" y="5100638"/>
          <p14:tracePt t="19276" x="3168650" y="5087938"/>
          <p14:tracePt t="19283" x="3151188" y="5075238"/>
          <p14:tracePt t="19291" x="3144838" y="5057775"/>
          <p14:tracePt t="19299" x="3138488" y="5051425"/>
          <p14:tracePt t="19306" x="3125788" y="5038725"/>
          <p14:tracePt t="19315" x="3113088" y="5032375"/>
          <p14:tracePt t="19321" x="3101975" y="5019675"/>
          <p14:tracePt t="19329" x="3095625" y="5019675"/>
          <p14:tracePt t="19336" x="3089275" y="5013325"/>
          <p14:tracePt t="19345" x="3063875" y="5013325"/>
          <p14:tracePt t="19359" x="3063875" y="5008563"/>
          <p14:tracePt t="19427" x="3070225" y="5008563"/>
          <p14:tracePt t="19434" x="3076575" y="5008563"/>
          <p14:tracePt t="19442" x="3089275" y="5008563"/>
          <p14:tracePt t="19449" x="3095625" y="5008563"/>
          <p14:tracePt t="19457" x="3132138" y="5013325"/>
          <p14:tracePt t="19464" x="3200400" y="5026025"/>
          <p14:tracePt t="19471" x="3224213" y="5026025"/>
          <p14:tracePt t="19479" x="3292475" y="5032375"/>
          <p14:tracePt t="19486" x="3367088" y="5045075"/>
          <p14:tracePt t="19495" x="3452813" y="5045075"/>
          <p14:tracePt t="19501" x="3508375" y="5045075"/>
          <p14:tracePt t="19509" x="3570288" y="5045075"/>
          <p14:tracePt t="19516" x="3606800" y="5045075"/>
          <p14:tracePt t="19524" x="3619500" y="5045075"/>
          <p14:tracePt t="19532" x="3643313" y="5045075"/>
          <p14:tracePt t="19539" x="3656013" y="5045075"/>
          <p14:tracePt t="19547" x="3662363" y="5045075"/>
          <p14:tracePt t="19554" x="3668713" y="5045075"/>
          <p14:tracePt t="19562" x="3681413" y="5038725"/>
          <p14:tracePt t="19569" x="3687763" y="5032375"/>
          <p14:tracePt t="19576" x="3687763" y="5026025"/>
          <p14:tracePt t="19584" x="3705225" y="5013325"/>
          <p14:tracePt t="19591" x="3705225" y="5008563"/>
          <p14:tracePt t="19599" x="3717925" y="4995863"/>
          <p14:tracePt t="19606" x="3743325" y="4989513"/>
          <p14:tracePt t="19621" x="3743325" y="4983163"/>
          <p14:tracePt t="19629" x="3748088" y="4983163"/>
          <p14:tracePt t="19636" x="3748088" y="4976813"/>
          <p14:tracePt t="19711" x="3748088" y="4970463"/>
          <p14:tracePt t="19734" x="3748088" y="4964113"/>
          <p14:tracePt t="19741" x="3748088" y="4957763"/>
          <p14:tracePt t="19787" x="3748088" y="4953000"/>
          <p14:tracePt t="19831" x="3743325" y="4953000"/>
          <p14:tracePt t="19839" x="3743325" y="4946650"/>
          <p14:tracePt t="19847" x="3736975" y="4946650"/>
          <p14:tracePt t="19854" x="3736975" y="4940300"/>
          <p14:tracePt t="19862" x="3730625" y="4940300"/>
          <p14:tracePt t="19869" x="3724275" y="4933950"/>
          <p14:tracePt t="19891" x="3717925" y="4927600"/>
          <p14:tracePt t="19914" x="3717925" y="4921250"/>
          <p14:tracePt t="19929" x="3711575" y="4908550"/>
          <p14:tracePt t="19946" x="3698875" y="4902200"/>
          <p14:tracePt t="19951" x="3698875" y="4897438"/>
          <p14:tracePt t="19966" x="3698875" y="4891088"/>
          <p14:tracePt t="19974" x="3698875" y="4884738"/>
          <p14:tracePt t="19996" x="3698875" y="4878388"/>
          <p14:tracePt t="20004" x="3711575" y="4872038"/>
          <p14:tracePt t="20012" x="3724275" y="4872038"/>
          <p14:tracePt t="20019" x="3724275" y="4865688"/>
          <p14:tracePt t="20028" x="3743325" y="4865688"/>
          <p14:tracePt t="20034" x="3754438" y="4859338"/>
          <p14:tracePt t="20041" x="3760788" y="4859338"/>
          <p14:tracePt t="20049" x="3773488" y="4859338"/>
          <p14:tracePt t="20056" x="3798888" y="4859338"/>
          <p14:tracePt t="20064" x="3822700" y="4859338"/>
          <p14:tracePt t="20071" x="3835400" y="4859338"/>
          <p14:tracePt t="20079" x="3878263" y="4852988"/>
          <p14:tracePt t="20086" x="3927475" y="4852988"/>
          <p14:tracePt t="20095" x="3959225" y="4848225"/>
          <p14:tracePt t="20101" x="3989388" y="4835525"/>
          <p14:tracePt t="20109" x="4025900" y="4835525"/>
          <p14:tracePt t="20116" x="4051300" y="4822825"/>
          <p14:tracePt t="20124" x="4113213" y="4822825"/>
          <p14:tracePt t="20131" x="4143375" y="4822825"/>
          <p14:tracePt t="20139" x="4156075" y="4822825"/>
          <p14:tracePt t="20148" x="4173538" y="4816475"/>
          <p14:tracePt t="20154" x="4192588" y="4816475"/>
          <p14:tracePt t="20162" x="4198938" y="4816475"/>
          <p14:tracePt t="20169" x="4205288" y="4816475"/>
          <p14:tracePt t="20177" x="4211638" y="4816475"/>
          <p14:tracePt t="20184" x="4217988" y="4816475"/>
          <p14:tracePt t="20191" x="4224338" y="4816475"/>
          <p14:tracePt t="20207" x="4235450" y="4816475"/>
          <p14:tracePt t="20214" x="4248150" y="4816475"/>
          <p14:tracePt t="20221" x="4267200" y="4816475"/>
          <p14:tracePt t="20229" x="4291013" y="4816475"/>
          <p14:tracePt t="20245" x="4316413" y="4816475"/>
          <p14:tracePt t="20251" x="4322763" y="4816475"/>
          <p14:tracePt t="20334" x="4329113" y="4816475"/>
          <p14:tracePt t="20604" x="4329113" y="4822825"/>
          <p14:tracePt t="20701" x="4346575" y="4822825"/>
          <p14:tracePt t="20709" x="4352925" y="4822825"/>
          <p14:tracePt t="20716" x="4371975" y="4822825"/>
          <p14:tracePt t="20724" x="4414838" y="4822825"/>
          <p14:tracePt t="20732" x="4451350" y="4822825"/>
          <p14:tracePt t="20739" x="4476750" y="4829175"/>
          <p14:tracePt t="20747" x="4513263" y="4829175"/>
          <p14:tracePt t="20754" x="4538663" y="4829175"/>
          <p14:tracePt t="20769" x="4598988" y="4835525"/>
          <p14:tracePt t="20776" x="4624388" y="4848225"/>
          <p14:tracePt t="20784" x="4649788" y="4859338"/>
          <p14:tracePt t="20791" x="4705350" y="4865688"/>
          <p14:tracePt t="20799" x="4735513" y="4872038"/>
          <p14:tracePt t="20807" x="4754563" y="4872038"/>
          <p14:tracePt t="20814" x="4791075" y="4884738"/>
          <p14:tracePt t="20821" x="4810125" y="4891088"/>
          <p14:tracePt t="20830" x="4821238" y="4891088"/>
          <p14:tracePt t="20836" x="4859338" y="4891088"/>
          <p14:tracePt t="20845" x="4895850" y="4891088"/>
          <p14:tracePt t="20851" x="4926013" y="4891088"/>
          <p14:tracePt t="20859" x="4945063" y="4891088"/>
          <p14:tracePt t="20866" x="4981575" y="4891088"/>
          <p14:tracePt t="20874" x="5019675" y="4891088"/>
          <p14:tracePt t="20881" x="5037138" y="4891088"/>
          <p14:tracePt t="20889" x="5068888" y="4878388"/>
          <p14:tracePt t="20896" x="5086350" y="4872038"/>
          <p14:tracePt t="20904" x="5099050" y="4872038"/>
          <p14:tracePt t="20912" x="5111750" y="4865688"/>
          <p14:tracePt t="20919" x="5124450" y="4865688"/>
          <p14:tracePt t="20927" x="5135563" y="4865688"/>
          <p14:tracePt t="20948" x="5154613" y="4865688"/>
          <p14:tracePt t="20950" x="5160963" y="4865688"/>
          <p14:tracePt t="20957" x="5167313" y="4865688"/>
          <p14:tracePt t="20964" x="5173663" y="4865688"/>
          <p14:tracePt t="20971" x="5184775" y="4865688"/>
          <p14:tracePt t="20979" x="5191125" y="4865688"/>
          <p14:tracePt t="20986" x="5203825" y="4865688"/>
          <p14:tracePt t="20995" x="5216525" y="4865688"/>
          <p14:tracePt t="21001" x="5229225" y="4865688"/>
          <p14:tracePt t="21009" x="5259388" y="4872038"/>
          <p14:tracePt t="21016" x="5265738" y="4872038"/>
          <p14:tracePt t="21024" x="5272088" y="4872038"/>
          <p14:tracePt t="21031" x="5284788" y="4872038"/>
          <p14:tracePt t="21084" x="5289550" y="4872038"/>
          <p14:tracePt t="21091" x="5302250" y="4872038"/>
          <p14:tracePt t="21099" x="5308600" y="4872038"/>
          <p14:tracePt t="21106" x="5314950" y="4872038"/>
          <p14:tracePt t="21115" x="5321300" y="4872038"/>
          <p14:tracePt t="21121" x="5327650" y="4872038"/>
          <p14:tracePt t="21129" x="5334000" y="4872038"/>
          <p14:tracePt t="21136" x="5340350" y="4872038"/>
          <p14:tracePt t="21181" x="5345113" y="4872038"/>
          <p14:tracePt t="21189" x="5357813" y="4872038"/>
          <p14:tracePt t="21204" x="5364163" y="4872038"/>
          <p14:tracePt t="21211" x="5389563" y="4872038"/>
          <p14:tracePt t="21219" x="5395913" y="4872038"/>
          <p14:tracePt t="21227" x="5400675" y="4872038"/>
          <p14:tracePt t="21234" x="5413375" y="4872038"/>
          <p14:tracePt t="21249" x="5419725" y="4872038"/>
          <p14:tracePt t="21301" x="5426075" y="4872038"/>
          <p14:tracePt t="21309" x="5445125" y="4872038"/>
          <p14:tracePt t="21316" x="5456238" y="4859338"/>
          <p14:tracePt t="21324" x="5462588" y="4859338"/>
          <p14:tracePt t="21669" x="5462588" y="4865688"/>
          <p14:tracePt t="21677" x="5456238" y="4872038"/>
          <p14:tracePt t="21691" x="5449888" y="4878388"/>
          <p14:tracePt t="21699" x="5445125" y="4878388"/>
          <p14:tracePt t="21707" x="5432425" y="4884738"/>
          <p14:tracePt t="21714" x="5432425" y="4891088"/>
          <p14:tracePt t="21721" x="5419725" y="4897438"/>
          <p14:tracePt t="21730" x="5400675" y="4902200"/>
          <p14:tracePt t="21737" x="5395913" y="4902200"/>
          <p14:tracePt t="21744" x="5364163" y="4908550"/>
          <p14:tracePt t="21751" x="5334000" y="4927600"/>
          <p14:tracePt t="21761" x="5308600" y="4933950"/>
          <p14:tracePt t="21766" x="5253038" y="4953000"/>
          <p14:tracePt t="21774" x="5180013" y="4970463"/>
          <p14:tracePt t="21781" x="5099050" y="4976813"/>
          <p14:tracePt t="21789" x="5062538" y="4989513"/>
          <p14:tracePt t="21798" x="4970463" y="5008563"/>
          <p14:tracePt t="21804" x="4833938" y="5013325"/>
          <p14:tracePt t="21811" x="4784725" y="5013325"/>
          <p14:tracePt t="21819" x="4630738" y="5038725"/>
          <p14:tracePt t="21827" x="4451350" y="5038725"/>
          <p14:tracePt t="21834" x="4389438" y="5051425"/>
          <p14:tracePt t="21841" x="4254500" y="5051425"/>
          <p14:tracePt t="21849" x="4130675" y="5068888"/>
          <p14:tracePt t="21856" x="4044950" y="5068888"/>
          <p14:tracePt t="21864" x="4008438" y="5068888"/>
          <p14:tracePt t="21871" x="3921125" y="5068888"/>
          <p14:tracePt t="21879" x="3871913" y="5068888"/>
          <p14:tracePt t="21887" x="3841750" y="5068888"/>
          <p14:tracePt t="21894" x="3767138" y="5068888"/>
          <p14:tracePt t="21901" x="3681413" y="5068888"/>
          <p14:tracePt t="21910" x="3649663" y="5068888"/>
          <p14:tracePt t="21916" x="3594100" y="5068888"/>
          <p14:tracePt t="21924" x="3521075" y="5068888"/>
          <p14:tracePt t="21951" x="3390900" y="5068888"/>
          <p14:tracePt t="21954" x="3360738" y="5068888"/>
          <p14:tracePt t="21961" x="3268663" y="5068888"/>
          <p14:tracePt t="21969" x="3181350" y="5068888"/>
          <p14:tracePt t="21977" x="3119438" y="5068888"/>
          <p14:tracePt t="21984" x="3076575" y="5068888"/>
          <p14:tracePt t="21991" x="3040063" y="5068888"/>
          <p14:tracePt t="21999" x="2990850" y="5068888"/>
          <p14:tracePt t="22006" x="2965450" y="5062538"/>
          <p14:tracePt t="22014" x="2928938" y="5051425"/>
          <p14:tracePt t="22021" x="2909888" y="5051425"/>
          <p14:tracePt t="22030" x="2903538" y="5051425"/>
          <p14:tracePt t="22036" x="2879725" y="5045075"/>
          <p14:tracePt t="22044" x="2867025" y="5038725"/>
          <p14:tracePt t="22051" x="2860675" y="5038725"/>
          <p14:tracePt t="22061" x="2843213" y="5032375"/>
          <p14:tracePt t="22066" x="2824163" y="5026025"/>
          <p14:tracePt t="22074" x="2805113" y="5026025"/>
          <p14:tracePt t="22081" x="2755900" y="5019675"/>
          <p14:tracePt t="22089" x="2738438" y="5019675"/>
          <p14:tracePt t="22097" x="2719388" y="5019675"/>
          <p14:tracePt t="22104" x="2713038" y="5019675"/>
          <p14:tracePt t="22111" x="2693988" y="5013325"/>
          <p14:tracePt t="22119" x="2687638" y="5013325"/>
          <p14:tracePt t="22127" x="2682875" y="5008563"/>
          <p14:tracePt t="22134" x="2670175" y="5008563"/>
          <p14:tracePt t="22141" x="2657475" y="5002213"/>
          <p14:tracePt t="22149" x="2651125" y="4995863"/>
          <p14:tracePt t="22164" x="2644775" y="4989513"/>
          <p14:tracePt t="22171" x="2638425" y="4989513"/>
          <p14:tracePt t="22180" x="2632075" y="49895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640080"/>
            <a:ext cx="430784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4-1 1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选择器设计方案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mux_41(a, b, c, d,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sel, 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a, b, c,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[1:0] sel;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@(a, b, c, d, sel)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(sel == 2'b00)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out = 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if (sel == 2'b01)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out =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if (sel == 2'b10)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out = c;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out =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E329D7C4-D184-4A47-91ED-A727F057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761" y="640080"/>
            <a:ext cx="430784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4-1 1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选择器设计方案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mux_41(a, b, c, d,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sel, 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a, b, c,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[1:0] sel;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@(a, b, c, d, sel)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case(sel)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2'b00: out = 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2'b01: out =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2'b10: out = c;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default: out =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endcase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D93558-4AB3-47B4-B0EB-76D341DBC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2120"/>
      </p:ext>
    </p:extLst>
  </p:cSld>
  <p:clrMapOvr>
    <a:masterClrMapping/>
  </p:clrMapOvr>
  <p:transition advTm="67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7" x="4402138" y="6389688"/>
          <p14:tracePt t="4124" x="4445000" y="6357938"/>
          <p14:tracePt t="4130" x="4525963" y="6291263"/>
          <p14:tracePt t="4135" x="4587875" y="6203950"/>
          <p14:tracePt t="4143" x="4594225" y="6191250"/>
          <p14:tracePt t="4150" x="4611688" y="6161088"/>
          <p14:tracePt t="4158" x="4618038" y="6148388"/>
          <p14:tracePt t="4166" x="4637088" y="6124575"/>
          <p14:tracePt t="4173" x="4649788" y="6105525"/>
          <p14:tracePt t="4181" x="4654550" y="6092825"/>
          <p14:tracePt t="4188" x="4679950" y="6069013"/>
          <p14:tracePt t="4196" x="4699000" y="6049963"/>
          <p14:tracePt t="4203" x="4710113" y="6037263"/>
          <p14:tracePt t="4212" x="4716463" y="6026150"/>
          <p14:tracePt t="4218" x="4741863" y="6019800"/>
          <p14:tracePt t="4226" x="4748213" y="6007100"/>
          <p14:tracePt t="4233" x="4754563" y="6000750"/>
          <p14:tracePt t="4241" x="4765675" y="5994400"/>
          <p14:tracePt t="4249" x="4765675" y="5988050"/>
          <p14:tracePt t="4256" x="4772025" y="5975350"/>
          <p14:tracePt t="4263" x="4778375" y="5970588"/>
          <p14:tracePt t="4270" x="4791075" y="5957888"/>
          <p14:tracePt t="4279" x="4791075" y="5945188"/>
          <p14:tracePt t="4285" x="4810125" y="5932488"/>
          <p14:tracePt t="4293" x="4827588" y="5919788"/>
          <p14:tracePt t="4300" x="4827588" y="5915025"/>
          <p14:tracePt t="4308" x="4833938" y="5908675"/>
          <p14:tracePt t="4315" x="4852988" y="5895975"/>
          <p14:tracePt t="4323" x="4864100" y="5889625"/>
          <p14:tracePt t="4332" x="4870450" y="5876925"/>
          <p14:tracePt t="4338" x="4876800" y="5870575"/>
          <p14:tracePt t="4345" x="4883150" y="5859463"/>
          <p14:tracePt t="4353" x="4889500" y="5846763"/>
          <p14:tracePt t="4360" x="4895850" y="5834063"/>
          <p14:tracePt t="4368" x="4895850" y="5821363"/>
          <p14:tracePt t="4375" x="4895850" y="5815013"/>
          <p14:tracePt t="4383" x="4908550" y="5791200"/>
          <p14:tracePt t="4390" x="4914900" y="5778500"/>
          <p14:tracePt t="4398" x="4919663" y="5765800"/>
          <p14:tracePt t="4406" x="4932363" y="5748338"/>
          <p14:tracePt t="4413" x="4938713" y="5735638"/>
          <p14:tracePt t="4421" x="4938713" y="5729288"/>
          <p14:tracePt t="4429" x="4945063" y="5710238"/>
          <p14:tracePt t="4435" x="4951413" y="5692775"/>
          <p14:tracePt t="4443" x="4951413" y="5680075"/>
          <p14:tracePt t="4450" x="4951413" y="5661025"/>
          <p14:tracePt t="4458" x="4957763" y="5630863"/>
          <p14:tracePt t="4465" x="4964113" y="5588000"/>
          <p14:tracePt t="4473" x="4964113" y="5568950"/>
          <p14:tracePt t="4481" x="4970463" y="5532438"/>
          <p14:tracePt t="4488" x="4970463" y="5483225"/>
          <p14:tracePt t="4496" x="4970463" y="5464175"/>
          <p14:tracePt t="4503" x="4970463" y="5434013"/>
          <p14:tracePt t="4512" x="4970463" y="5389563"/>
          <p14:tracePt t="4518" x="4970463" y="5329238"/>
          <p14:tracePt t="4526" x="4938713" y="5235575"/>
          <p14:tracePt t="4533" x="4876800" y="5143500"/>
          <p14:tracePt t="4541" x="4859338" y="5100638"/>
          <p14:tracePt t="4548" x="4810125" y="4989513"/>
          <p14:tracePt t="4556" x="4778375" y="4897438"/>
          <p14:tracePt t="4563" x="4765675" y="4835525"/>
          <p14:tracePt t="4571" x="4765675" y="4748213"/>
          <p14:tracePt t="4579" x="4759325" y="4649788"/>
          <p14:tracePt t="4585" x="4759325" y="4527550"/>
          <p14:tracePt t="4593" x="4759325" y="4476750"/>
          <p14:tracePt t="4600" x="4759325" y="4341813"/>
          <p14:tracePt t="4608" x="4759325" y="4217988"/>
          <p14:tracePt t="4615" x="4759325" y="4119563"/>
          <p14:tracePt t="4623" x="4759325" y="3984625"/>
          <p14:tracePt t="4630" x="4748213" y="3779838"/>
          <p14:tracePt t="4638" x="4729163" y="3687763"/>
          <p14:tracePt t="4646" x="4686300" y="3459163"/>
          <p14:tracePt t="4653" x="4611688" y="3157538"/>
          <p14:tracePt t="4662" x="4581525" y="3071813"/>
          <p14:tracePt t="4668" x="4513263" y="2849563"/>
          <p14:tracePt t="4675" x="4483100" y="2701925"/>
          <p14:tracePt t="4683" x="4470400" y="2652713"/>
          <p14:tracePt t="4691" x="4451350" y="2490788"/>
          <p14:tracePt t="4699" x="4427538" y="2368550"/>
          <p14:tracePt t="4706" x="4421188" y="2214563"/>
          <p14:tracePt t="4713" x="4408488" y="2165350"/>
          <p14:tracePt t="4721" x="4402138" y="2054225"/>
          <p14:tracePt t="4729" x="4365625" y="1893888"/>
          <p14:tracePt t="4735" x="4359275" y="1844675"/>
          <p14:tracePt t="4743" x="4329113" y="1714500"/>
          <p14:tracePt t="4750" x="4273550" y="1628775"/>
          <p14:tracePt t="4758" x="4229100" y="1579563"/>
          <p14:tracePt t="4765" x="4137025" y="1511300"/>
          <p14:tracePt t="4773" x="4038600" y="1479550"/>
          <p14:tracePt t="4782" x="3970338" y="1449388"/>
          <p14:tracePt t="4788" x="3897313" y="1430338"/>
          <p14:tracePt t="4795" x="3829050" y="1423988"/>
          <p14:tracePt t="4803" x="3810000" y="1412875"/>
          <p14:tracePt t="4812" x="3754438" y="1406525"/>
          <p14:tracePt t="4818" x="3748088" y="1406525"/>
          <p14:tracePt t="5073" x="3687763" y="1406525"/>
          <p14:tracePt t="5080" x="3533775" y="1412875"/>
          <p14:tracePt t="5088" x="3384550" y="1412875"/>
          <p14:tracePt t="5096" x="3249613" y="1423988"/>
          <p14:tracePt t="5103" x="3194050" y="1430338"/>
          <p14:tracePt t="5112" x="3046413" y="1430338"/>
          <p14:tracePt t="5118" x="2892425" y="1430338"/>
          <p14:tracePt t="5126" x="2817813" y="1430338"/>
          <p14:tracePt t="5133" x="2682875" y="1430338"/>
          <p14:tracePt t="5141" x="2552700" y="1430338"/>
          <p14:tracePt t="5148" x="2417763" y="1430338"/>
          <p14:tracePt t="5156" x="2355850" y="1430338"/>
          <p14:tracePt t="5164" x="2232025" y="1430338"/>
          <p14:tracePt t="5170" x="2120900" y="1430338"/>
          <p14:tracePt t="5179" x="2046288" y="1430338"/>
          <p14:tracePt t="5186" x="1936750" y="1430338"/>
          <p14:tracePt t="5193" x="1825625" y="1430338"/>
          <p14:tracePt t="5200" x="1776413" y="1430338"/>
          <p14:tracePt t="5208" x="1676400" y="1430338"/>
          <p14:tracePt t="5215" x="1566863" y="1430338"/>
          <p14:tracePt t="5223" x="1516063" y="1430338"/>
          <p14:tracePt t="5232" x="1417638" y="1430338"/>
          <p14:tracePt t="5238" x="1319213" y="1423988"/>
          <p14:tracePt t="5246" x="1282700" y="1419225"/>
          <p14:tracePt t="5253" x="1239838" y="1419225"/>
          <p14:tracePt t="5262" x="1208088" y="1406525"/>
          <p14:tracePt t="5268" x="1195388" y="1387475"/>
          <p14:tracePt t="5283" x="1171575" y="1357313"/>
          <p14:tracePt t="5291" x="1146175" y="1325563"/>
          <p14:tracePt t="5298" x="1135063" y="1312863"/>
          <p14:tracePt t="5306" x="1103313" y="1282700"/>
          <p14:tracePt t="5313" x="1085850" y="1258888"/>
          <p14:tracePt t="5321" x="1060450" y="1246188"/>
          <p14:tracePt t="5329" x="1023938" y="1214438"/>
          <p14:tracePt t="5335" x="992188" y="1190625"/>
          <p14:tracePt t="5343" x="968375" y="1171575"/>
          <p14:tracePt t="5350" x="949325" y="1152525"/>
          <p14:tracePt t="5358" x="919163" y="1135063"/>
          <p14:tracePt t="5365" x="906463" y="1128713"/>
          <p14:tracePt t="5372" x="881063" y="1103313"/>
          <p14:tracePt t="5380" x="850900" y="1079500"/>
          <p14:tracePt t="5388" x="838200" y="1066800"/>
          <p14:tracePt t="5395" x="820738" y="1054100"/>
          <p14:tracePt t="5402" x="788988" y="1036638"/>
          <p14:tracePt t="5411" x="746125" y="1011238"/>
          <p14:tracePt t="5417" x="733425" y="1011238"/>
          <p14:tracePt t="5425" x="703263" y="1011238"/>
          <p14:tracePt t="5432" x="690563" y="1004888"/>
          <p14:tracePt t="5440" x="684213" y="1004888"/>
          <p14:tracePt t="5718" x="690563" y="998538"/>
          <p14:tracePt t="5726" x="703263" y="998538"/>
          <p14:tracePt t="5733" x="709613" y="998538"/>
          <p14:tracePt t="5741" x="733425" y="998538"/>
          <p14:tracePt t="5748" x="765175" y="998538"/>
          <p14:tracePt t="5756" x="782638" y="1011238"/>
          <p14:tracePt t="5763" x="820738" y="1011238"/>
          <p14:tracePt t="5771" x="869950" y="1017588"/>
          <p14:tracePt t="5778" x="912813" y="1017588"/>
          <p14:tracePt t="5786" x="919163" y="1017588"/>
          <p14:tracePt t="5793" x="942975" y="1017588"/>
          <p14:tracePt t="5800" x="955675" y="1017588"/>
          <p14:tracePt t="5816" x="962025" y="1017588"/>
          <p14:tracePt t="5868" x="968375" y="1017588"/>
          <p14:tracePt t="5876" x="974725" y="1017588"/>
          <p14:tracePt t="5883" x="981075" y="1023938"/>
          <p14:tracePt t="5891" x="985838" y="1023938"/>
          <p14:tracePt t="6227" x="981075" y="1023938"/>
          <p14:tracePt t="6251" x="974725" y="1023938"/>
          <p14:tracePt t="6258" x="974725" y="1036638"/>
          <p14:tracePt t="6273" x="974725" y="1042988"/>
          <p14:tracePt t="6281" x="974725" y="1047750"/>
          <p14:tracePt t="6289" x="974725" y="1054100"/>
          <p14:tracePt t="6296" x="974725" y="1066800"/>
          <p14:tracePt t="6302" x="981075" y="1079500"/>
          <p14:tracePt t="6309" x="981075" y="1085850"/>
          <p14:tracePt t="6317" x="992188" y="1103313"/>
          <p14:tracePt t="6324" x="998538" y="1128713"/>
          <p14:tracePt t="6332" x="998538" y="1135063"/>
          <p14:tracePt t="6339" x="1004888" y="1158875"/>
          <p14:tracePt t="6347" x="1017588" y="1171575"/>
          <p14:tracePt t="6354" x="1023938" y="1184275"/>
          <p14:tracePt t="6362" x="1023938" y="1214438"/>
          <p14:tracePt t="6370" x="1041400" y="1246188"/>
          <p14:tracePt t="6377" x="1041400" y="1263650"/>
          <p14:tracePt t="6385" x="1047750" y="1289050"/>
          <p14:tracePt t="6392" x="1054100" y="1331913"/>
          <p14:tracePt t="6401" x="1073150" y="1374775"/>
          <p14:tracePt t="6407" x="1073150" y="1400175"/>
          <p14:tracePt t="6415" x="1079500" y="1436688"/>
          <p14:tracePt t="6422" x="1090613" y="1492250"/>
          <p14:tracePt t="6430" x="1096963" y="1511300"/>
          <p14:tracePt t="6437" x="1103313" y="1560513"/>
          <p14:tracePt t="6445" x="1103313" y="1579563"/>
          <p14:tracePt t="6452" x="1103313" y="1590675"/>
          <p14:tracePt t="6460" x="1103313" y="1616075"/>
          <p14:tracePt t="6468" x="1103313" y="1639888"/>
          <p14:tracePt t="6475" x="1103313" y="1652588"/>
          <p14:tracePt t="6483" x="1103313" y="1677988"/>
          <p14:tracePt t="6490" x="1103313" y="1684338"/>
          <p14:tracePt t="6497" x="1109663" y="1695450"/>
          <p14:tracePt t="6505" x="1116013" y="1714500"/>
          <p14:tracePt t="6512" x="1116013" y="1727200"/>
          <p14:tracePt t="6520" x="1122363" y="1739900"/>
          <p14:tracePt t="6527" x="1128713" y="1744663"/>
          <p14:tracePt t="6535" x="1128713" y="1763713"/>
          <p14:tracePt t="6542" x="1135063" y="1789113"/>
          <p14:tracePt t="6551" x="1135063" y="1795463"/>
          <p14:tracePt t="6557" x="1146175" y="1838325"/>
          <p14:tracePt t="6565" x="1165225" y="1868488"/>
          <p14:tracePt t="6572" x="1165225" y="1881188"/>
          <p14:tracePt t="6580" x="1177925" y="1911350"/>
          <p14:tracePt t="6587" x="1177925" y="1930400"/>
          <p14:tracePt t="6595" x="1184275" y="1936750"/>
          <p14:tracePt t="6603" x="1190625" y="1955800"/>
          <p14:tracePt t="6610" x="1195388" y="1979613"/>
          <p14:tracePt t="6618" x="1195388" y="1992313"/>
          <p14:tracePt t="6625" x="1201738" y="2022475"/>
          <p14:tracePt t="6632" x="1201738" y="2047875"/>
          <p14:tracePt t="6640" x="1208088" y="2071688"/>
          <p14:tracePt t="6647" x="1214438" y="2084388"/>
          <p14:tracePt t="6655" x="1227138" y="2109788"/>
          <p14:tracePt t="6662" x="1233488" y="2133600"/>
          <p14:tracePt t="6670" x="1239838" y="2146300"/>
          <p14:tracePt t="6677" x="1250950" y="2170113"/>
          <p14:tracePt t="6685" x="1276350" y="2214563"/>
          <p14:tracePt t="6692" x="1282700" y="2232025"/>
          <p14:tracePt t="6700" x="1301750" y="2257425"/>
          <p14:tracePt t="6707" x="1312863" y="2281238"/>
          <p14:tracePt t="6715" x="1319213" y="2293938"/>
          <p14:tracePt t="6722" x="1331913" y="2312988"/>
          <p14:tracePt t="6730" x="1338263" y="2330450"/>
          <p14:tracePt t="6737" x="1338263" y="2336800"/>
          <p14:tracePt t="6745" x="1344613" y="2349500"/>
          <p14:tracePt t="6754" x="1350963" y="2362200"/>
          <p14:tracePt t="6760" x="1350963" y="2374900"/>
          <p14:tracePt t="6768" x="1355725" y="2386013"/>
          <p14:tracePt t="6775" x="1362075" y="2405063"/>
          <p14:tracePt t="6782" x="1368425" y="2411413"/>
          <p14:tracePt t="6791" x="1368425" y="2424113"/>
          <p14:tracePt t="6798" x="1374775" y="2436813"/>
          <p14:tracePt t="6805" x="1374775" y="2441575"/>
          <p14:tracePt t="6812" x="1374775" y="2447925"/>
          <p14:tracePt t="6820" x="1374775" y="2460625"/>
          <p14:tracePt t="6827" x="1381125" y="2473325"/>
          <p14:tracePt t="6835" x="1381125" y="2479675"/>
          <p14:tracePt t="6842" x="1387475" y="2479675"/>
          <p14:tracePt t="6851" x="1387475" y="2486025"/>
          <p14:tracePt t="6857" x="1387475" y="2490788"/>
          <p14:tracePt t="6865" x="1387475" y="2497138"/>
          <p14:tracePt t="6872" x="1393825" y="2503488"/>
          <p14:tracePt t="6887" x="1393825" y="2509838"/>
          <p14:tracePt t="6895" x="1400175" y="2516188"/>
          <p14:tracePt t="6903" x="1400175" y="2522538"/>
          <p14:tracePt t="6910" x="1406525" y="2522538"/>
          <p14:tracePt t="6925" x="1406525" y="2528888"/>
          <p14:tracePt t="6932" x="1406525" y="2535238"/>
          <p14:tracePt t="6940" x="1411288" y="2535238"/>
          <p14:tracePt t="6947" x="1411288" y="2541588"/>
          <p14:tracePt t="6955" x="1411288" y="2546350"/>
          <p14:tracePt t="6971" x="1411288" y="2552700"/>
          <p14:tracePt t="6977" x="1411288" y="2565400"/>
          <p14:tracePt t="6992" x="1411288" y="2571750"/>
          <p14:tracePt t="7001" x="1411288" y="2578100"/>
          <p14:tracePt t="7023" x="1417638" y="2584450"/>
          <p14:tracePt t="7121" x="1417638" y="2590800"/>
          <p14:tracePt t="7428" x="1411288" y="2584450"/>
          <p14:tracePt t="7436" x="1406525" y="2584450"/>
          <p14:tracePt t="7443" x="1406525" y="2578100"/>
          <p14:tracePt t="7451" x="1400175" y="2571750"/>
          <p14:tracePt t="7458" x="1393825" y="2565400"/>
          <p14:tracePt t="7488" x="1387475" y="2565400"/>
          <p14:tracePt t="8216" x="1393825" y="2565400"/>
          <p14:tracePt t="8222" x="1406525" y="2565400"/>
          <p14:tracePt t="8229" x="1423988" y="2565400"/>
          <p14:tracePt t="8237" x="1436688" y="2565400"/>
          <p14:tracePt t="8244" x="1455738" y="2565400"/>
          <p14:tracePt t="8252" x="1479550" y="2565400"/>
          <p14:tracePt t="8259" x="1492250" y="2565400"/>
          <p14:tracePt t="8267" x="1504950" y="2565400"/>
          <p14:tracePt t="8276" x="1522413" y="2571750"/>
          <p14:tracePt t="8283" x="1535113" y="2571750"/>
          <p14:tracePt t="8291" x="1547813" y="2571750"/>
          <p14:tracePt t="8298" x="1560513" y="2571750"/>
          <p14:tracePt t="8307" x="1566863" y="2571750"/>
          <p14:tracePt t="8313" x="1577975" y="2571750"/>
          <p14:tracePt t="8320" x="1609725" y="2571750"/>
          <p14:tracePt t="8328" x="1616075" y="2571750"/>
          <p14:tracePt t="8336" x="1639888" y="2571750"/>
          <p14:tracePt t="8343" x="1676400" y="2571750"/>
          <p14:tracePt t="8350" x="1701800" y="2571750"/>
          <p14:tracePt t="8358" x="1714500" y="2571750"/>
          <p14:tracePt t="8365" x="1751013" y="2571750"/>
          <p14:tracePt t="8373" x="1781175" y="2571750"/>
          <p14:tracePt t="8380" x="1787525" y="2571750"/>
          <p14:tracePt t="8388" x="1812925" y="2571750"/>
          <p14:tracePt t="8395" x="1836738" y="2571750"/>
          <p14:tracePt t="8403" x="1843088" y="2571750"/>
          <p14:tracePt t="8410" x="1868488" y="2571750"/>
          <p14:tracePt t="8418" x="1887538" y="2571750"/>
          <p14:tracePt t="8425" x="1892300" y="2571750"/>
          <p14:tracePt t="8433" x="1917700" y="2571750"/>
          <p14:tracePt t="8441" x="1936750" y="2571750"/>
          <p14:tracePt t="8448" x="1947863" y="2571750"/>
          <p14:tracePt t="8457" x="1966913" y="2571750"/>
          <p14:tracePt t="8463" x="1979613" y="2571750"/>
          <p14:tracePt t="8471" x="1992313" y="2571750"/>
          <p14:tracePt t="8478" x="1997075" y="2571750"/>
          <p14:tracePt t="8485" x="2009775" y="2571750"/>
          <p14:tracePt t="8493" x="2022475" y="2571750"/>
          <p14:tracePt t="8501" x="2028825" y="2571750"/>
          <p14:tracePt t="8515" x="2046288" y="2571750"/>
          <p14:tracePt t="8524" x="2058988" y="2571750"/>
          <p14:tracePt t="8530" x="2090738" y="2571750"/>
          <p14:tracePt t="8538" x="2127250" y="2578100"/>
          <p14:tracePt t="8545" x="2146300" y="2578100"/>
          <p14:tracePt t="8553" x="2163763" y="2578100"/>
          <p14:tracePt t="8560" x="2195513" y="2578100"/>
          <p14:tracePt t="8567" x="2212975" y="2578100"/>
          <p14:tracePt t="8576" x="2225675" y="2578100"/>
          <p14:tracePt t="8583" x="2257425" y="2584450"/>
          <p14:tracePt t="8591" x="2262188" y="2584450"/>
          <p14:tracePt t="8598" x="2262188" y="2590800"/>
          <p14:tracePt t="8607" x="2268538" y="2590800"/>
          <p14:tracePt t="8613" x="2274888" y="2597150"/>
          <p14:tracePt t="8620" x="2281238" y="2597150"/>
          <p14:tracePt t="8628" x="2300288" y="2597150"/>
          <p14:tracePt t="8635" x="2317750" y="2597150"/>
          <p14:tracePt t="8643" x="2330450" y="2597150"/>
          <p14:tracePt t="8650" x="2355850" y="2597150"/>
          <p14:tracePt t="8658" x="2379663" y="2597150"/>
          <p14:tracePt t="8665" x="2405063" y="2597150"/>
          <p14:tracePt t="8674" x="2417763" y="2597150"/>
          <p14:tracePt t="8680" x="2454275" y="2597150"/>
          <p14:tracePt t="8688" x="2471738" y="2597150"/>
          <p14:tracePt t="8695" x="2484438" y="2597150"/>
          <p14:tracePt t="8703" x="2503488" y="2597150"/>
          <p14:tracePt t="8710" x="2527300" y="2597150"/>
          <p14:tracePt t="8718" x="2540000" y="2597150"/>
          <p14:tracePt t="8726" x="2565400" y="2597150"/>
          <p14:tracePt t="8733" x="2601913" y="2597150"/>
          <p14:tracePt t="8741" x="2608263" y="2597150"/>
          <p14:tracePt t="8748" x="2632075" y="2597150"/>
          <p14:tracePt t="8757" x="2644775" y="2597150"/>
          <p14:tracePt t="8763" x="2657475" y="2597150"/>
          <p14:tracePt t="8778" x="2670175" y="2597150"/>
          <p14:tracePt t="8823" x="2676525" y="2597150"/>
          <p14:tracePt t="8830" x="2682875" y="2597150"/>
          <p14:tracePt t="8838" x="2693988" y="2590800"/>
          <p14:tracePt t="8846" x="2706688" y="2590800"/>
          <p14:tracePt t="8853" x="2725738" y="2590800"/>
          <p14:tracePt t="8861" x="2743200" y="2584450"/>
          <p14:tracePt t="8868" x="2755900" y="2584450"/>
          <p14:tracePt t="8876" x="2787650" y="2578100"/>
          <p14:tracePt t="8883" x="2805113" y="2578100"/>
          <p14:tracePt t="8891" x="2811463" y="2578100"/>
          <p14:tracePt t="8898" x="2817813" y="2578100"/>
          <p14:tracePt t="8907" x="2836863" y="2571750"/>
          <p14:tracePt t="8921" x="2843213" y="2571750"/>
          <p14:tracePt t="8936" x="2843213" y="2565400"/>
          <p14:tracePt t="8943" x="2843213" y="2559050"/>
          <p14:tracePt t="8959" x="2847975" y="2552700"/>
          <p14:tracePt t="8976" x="2847975" y="2541588"/>
          <p14:tracePt t="8988" x="2847975" y="2535238"/>
          <p14:tracePt t="8995" x="2847975" y="2528888"/>
          <p14:tracePt t="9003" x="2847975" y="2516188"/>
          <p14:tracePt t="9010" x="2847975" y="2509838"/>
          <p14:tracePt t="9018" x="2847975" y="2503488"/>
          <p14:tracePt t="9026" x="2847975" y="2497138"/>
          <p14:tracePt t="9033" x="2847975" y="2473325"/>
          <p14:tracePt t="9041" x="2847975" y="2460625"/>
          <p14:tracePt t="9058" x="2847975" y="2447925"/>
          <p14:tracePt t="9063" x="2847975" y="2436813"/>
          <p14:tracePt t="9071" x="2847975" y="2424113"/>
          <p14:tracePt t="9078" x="2847975" y="2417763"/>
          <p14:tracePt t="9086" x="2847975" y="2411413"/>
          <p14:tracePt t="9093" x="2847975" y="2398713"/>
          <p14:tracePt t="9100" x="2843213" y="2386013"/>
          <p14:tracePt t="9108" x="2843213" y="2381250"/>
          <p14:tracePt t="9124" x="2843213" y="2374900"/>
          <p14:tracePt t="9130" x="2843213" y="2368550"/>
          <p14:tracePt t="9138" x="2843213" y="2362200"/>
          <p14:tracePt t="9145" x="2843213" y="2355850"/>
          <p14:tracePt t="9160" x="2836863" y="2349500"/>
          <p14:tracePt t="9168" x="2830513" y="2336800"/>
          <p14:tracePt t="9177" x="2824163" y="2325688"/>
          <p14:tracePt t="9183" x="2817813" y="2325688"/>
          <p14:tracePt t="9191" x="2805113" y="2312988"/>
          <p14:tracePt t="9198" x="2798763" y="2306638"/>
          <p14:tracePt t="9207" x="2792413" y="2293938"/>
          <p14:tracePt t="9213" x="2781300" y="2287588"/>
          <p14:tracePt t="9221" x="2781300" y="2281238"/>
          <p14:tracePt t="9228" x="2768600" y="2276475"/>
          <p14:tracePt t="9236" x="2762250" y="2270125"/>
          <p14:tracePt t="9243" x="2755900" y="2263775"/>
          <p14:tracePt t="9251" x="2738438" y="2251075"/>
          <p14:tracePt t="9258" x="2725738" y="2251075"/>
          <p14:tracePt t="9266" x="2700338" y="2238375"/>
          <p14:tracePt t="9274" x="2676525" y="2232025"/>
          <p14:tracePt t="9280" x="2657475" y="2225675"/>
          <p14:tracePt t="9288" x="2638425" y="2214563"/>
          <p14:tracePt t="9295" x="2608263" y="2214563"/>
          <p14:tracePt t="9303" x="2601913" y="2214563"/>
          <p14:tracePt t="9310" x="2578100" y="2214563"/>
          <p14:tracePt t="9318" x="2565400" y="2208213"/>
          <p14:tracePt t="9327" x="2559050" y="2208213"/>
          <p14:tracePt t="9333" x="2533650" y="2195513"/>
          <p14:tracePt t="9341" x="2516188" y="2195513"/>
          <p14:tracePt t="9348" x="2484438" y="2189163"/>
          <p14:tracePt t="9357" x="2478088" y="2189163"/>
          <p14:tracePt t="9363" x="2447925" y="2189163"/>
          <p14:tracePt t="9371" x="2411413" y="2182813"/>
          <p14:tracePt t="9378" x="2392363" y="2182813"/>
          <p14:tracePt t="9386" x="2355850" y="2182813"/>
          <p14:tracePt t="9393" x="2330450" y="2182813"/>
          <p14:tracePt t="9401" x="2324100" y="2182813"/>
          <p14:tracePt t="9408" x="2287588" y="2182813"/>
          <p14:tracePt t="9416" x="2257425" y="2176463"/>
          <p14:tracePt t="9424" x="2244725" y="2176463"/>
          <p14:tracePt t="9430" x="2225675" y="2176463"/>
          <p14:tracePt t="9438" x="2195513" y="2170113"/>
          <p14:tracePt t="9445" x="2182813" y="2170113"/>
          <p14:tracePt t="9454" x="2170113" y="2170113"/>
          <p14:tracePt t="9460" x="2152650" y="2170113"/>
          <p14:tracePt t="9468" x="2133600" y="2170113"/>
          <p14:tracePt t="9476" x="2120900" y="2170113"/>
          <p14:tracePt t="9483" x="2101850" y="2170113"/>
          <p14:tracePt t="9491" x="2084388" y="2170113"/>
          <p14:tracePt t="9498" x="2071688" y="2170113"/>
          <p14:tracePt t="9507" x="2052638" y="2170113"/>
          <p14:tracePt t="9513" x="2041525" y="2170113"/>
          <p14:tracePt t="9521" x="2028825" y="2170113"/>
          <p14:tracePt t="9528" x="2022475" y="2170113"/>
          <p14:tracePt t="9536" x="2009775" y="2170113"/>
          <p14:tracePt t="9544" x="1997075" y="2170113"/>
          <p14:tracePt t="9550" x="1979613" y="2170113"/>
          <p14:tracePt t="9558" x="1930400" y="2170113"/>
          <p14:tracePt t="9566" x="1911350" y="2170113"/>
          <p14:tracePt t="9574" x="1892300" y="2170113"/>
          <p14:tracePt t="9580" x="1862138" y="2170113"/>
          <p14:tracePt t="9588" x="1843088" y="2170113"/>
          <p14:tracePt t="9595" x="1831975" y="2170113"/>
          <p14:tracePt t="9603" x="1812925" y="2170113"/>
          <p14:tracePt t="9611" x="1800225" y="2170113"/>
          <p14:tracePt t="9618" x="1793875" y="2170113"/>
          <p14:tracePt t="9627" x="1787525" y="2170113"/>
          <p14:tracePt t="9633" x="1781175" y="2170113"/>
          <p14:tracePt t="9641" x="1770063" y="2170113"/>
          <p14:tracePt t="9648" x="1751013" y="2170113"/>
          <p14:tracePt t="9657" x="1727200" y="2170113"/>
          <p14:tracePt t="9663" x="1708150" y="2170113"/>
          <p14:tracePt t="9670" x="1689100" y="2170113"/>
          <p14:tracePt t="9678" x="1658938" y="2170113"/>
          <p14:tracePt t="9686" x="1620838" y="2170113"/>
          <p14:tracePt t="9701" x="1603375" y="2170113"/>
          <p14:tracePt t="9709" x="1571625" y="2170113"/>
          <p14:tracePt t="9715" x="1566863" y="2170113"/>
          <p14:tracePt t="9724" x="1547813" y="2170113"/>
          <p14:tracePt t="9730" x="1528763" y="2170113"/>
          <p14:tracePt t="9738" x="1511300" y="2170113"/>
          <p14:tracePt t="9745" x="1485900" y="2170113"/>
          <p14:tracePt t="9754" x="1462088" y="2170113"/>
          <p14:tracePt t="9760" x="1443038" y="2170113"/>
          <p14:tracePt t="9768" x="1417638" y="2170113"/>
          <p14:tracePt t="9776" x="1393825" y="2170113"/>
          <p14:tracePt t="9783" x="1387475" y="2170113"/>
          <p14:tracePt t="9791" x="1362075" y="2170113"/>
          <p14:tracePt t="9851" x="1355725" y="2170113"/>
          <p14:tracePt t="9873" x="1344613" y="2182813"/>
          <p14:tracePt t="9880" x="1338263" y="2182813"/>
          <p14:tracePt t="9888" x="1331913" y="2182813"/>
          <p14:tracePt t="9895" x="1325563" y="2189163"/>
          <p14:tracePt t="9903" x="1319213" y="2195513"/>
          <p14:tracePt t="9910" x="1312863" y="2195513"/>
          <p14:tracePt t="9918" x="1312863" y="2201863"/>
          <p14:tracePt t="9933" x="1312863" y="2208213"/>
          <p14:tracePt t="9940" x="1312863" y="2214563"/>
          <p14:tracePt t="9948" x="1312863" y="2220913"/>
          <p14:tracePt t="9957" x="1312863" y="2225675"/>
          <p14:tracePt t="9963" x="1312863" y="2232025"/>
          <p14:tracePt t="9975" x="1312863" y="2238375"/>
          <p14:tracePt t="9978" x="1312863" y="2244725"/>
          <p14:tracePt t="9986" x="1312863" y="2251075"/>
          <p14:tracePt t="9993" x="1312863" y="2257425"/>
          <p14:tracePt t="10016" x="1312863" y="2263775"/>
          <p14:tracePt t="10024" x="1312863" y="2270125"/>
          <p14:tracePt t="10030" x="1312863" y="2276475"/>
          <p14:tracePt t="10040" x="1319213" y="2281238"/>
          <p14:tracePt t="10045" x="1319213" y="2293938"/>
          <p14:tracePt t="10053" x="1325563" y="2306638"/>
          <p14:tracePt t="10060" x="1325563" y="2319338"/>
          <p14:tracePt t="10068" x="1331913" y="2330450"/>
          <p14:tracePt t="10077" x="1338263" y="2349500"/>
          <p14:tracePt t="10083" x="1338263" y="2362200"/>
          <p14:tracePt t="10090" x="1344613" y="2368550"/>
          <p14:tracePt t="10098" x="1350963" y="2386013"/>
          <p14:tracePt t="10107" x="1350963" y="2392363"/>
          <p14:tracePt t="10113" x="1355725" y="2392363"/>
          <p14:tracePt t="10121" x="1362075" y="2405063"/>
          <p14:tracePt t="10128" x="1362075" y="2411413"/>
          <p14:tracePt t="10136" x="1362075" y="2417763"/>
          <p14:tracePt t="10151" x="1362075" y="2424113"/>
          <p14:tracePt t="10158" x="1368425" y="2430463"/>
          <p14:tracePt t="10166" x="1368425" y="2436813"/>
          <p14:tracePt t="10189" x="1374775" y="2436813"/>
          <p14:tracePt t="10195" x="1374775" y="2441575"/>
          <p14:tracePt t="16469" x="1374775" y="2411413"/>
          <p14:tracePt t="16475" x="1374775" y="2374900"/>
          <p14:tracePt t="16476" x="1374775" y="2368550"/>
          <p14:tracePt t="16481" x="1355725" y="2336800"/>
          <p14:tracePt t="16489" x="1355725" y="2330450"/>
          <p14:tracePt t="16496" x="1355725" y="2325688"/>
          <p14:tracePt t="16519" x="1355725" y="2319338"/>
          <p14:tracePt t="16527" x="1355725" y="2312988"/>
          <p14:tracePt t="16542" x="1355725" y="2306638"/>
          <p14:tracePt t="16556" x="1355725" y="2300288"/>
          <p14:tracePt t="16563" x="1355725" y="2293938"/>
          <p14:tracePt t="16571" x="1355725" y="2276475"/>
          <p14:tracePt t="16578" x="1355725" y="2270125"/>
          <p14:tracePt t="16586" x="1355725" y="2263775"/>
          <p14:tracePt t="16954" x="1374775" y="2263775"/>
          <p14:tracePt t="16961" x="1430338" y="2263775"/>
          <p14:tracePt t="16971" x="1462088" y="2263775"/>
          <p14:tracePt t="16976" x="1479550" y="2263775"/>
          <p14:tracePt t="16983" x="1516063" y="2263775"/>
          <p14:tracePt t="16991" x="1547813" y="2251075"/>
          <p14:tracePt t="16998" x="1566863" y="2251075"/>
          <p14:tracePt t="17006" x="1590675" y="2251075"/>
          <p14:tracePt t="17014" x="1633538" y="2244725"/>
          <p14:tracePt t="17021" x="1639888" y="2244725"/>
          <p14:tracePt t="17029" x="1671638" y="2244725"/>
          <p14:tracePt t="17036" x="1689100" y="2244725"/>
          <p14:tracePt t="17045" x="1708150" y="2244725"/>
          <p14:tracePt t="17051" x="1731963" y="2244725"/>
          <p14:tracePt t="17059" x="1770063" y="2244725"/>
          <p14:tracePt t="17066" x="1776413" y="2244725"/>
          <p14:tracePt t="17074" x="1806575" y="2244725"/>
          <p14:tracePt t="17082" x="1831975" y="2244725"/>
          <p14:tracePt t="17089" x="1862138" y="2244725"/>
          <p14:tracePt t="17097" x="1868488" y="2244725"/>
          <p14:tracePt t="17104" x="1887538" y="2244725"/>
          <p14:tracePt t="17112" x="1892300" y="2244725"/>
          <p14:tracePt t="17126" x="1898650" y="2244725"/>
          <p14:tracePt t="17133" x="1905000" y="2244725"/>
          <p14:tracePt t="17141" x="1911350" y="2244725"/>
          <p14:tracePt t="17148" x="1924050" y="2244725"/>
          <p14:tracePt t="17156" x="1936750" y="2244725"/>
          <p14:tracePt t="17164" x="1947863" y="2244725"/>
          <p14:tracePt t="17171" x="1966913" y="2244725"/>
          <p14:tracePt t="17179" x="1992313" y="2244725"/>
          <p14:tracePt t="17186" x="2009775" y="2244725"/>
          <p14:tracePt t="17195" x="2022475" y="2244725"/>
          <p14:tracePt t="17201" x="2035175" y="2244725"/>
          <p14:tracePt t="17209" x="2046288" y="2244725"/>
          <p14:tracePt t="17216" x="2058988" y="2244725"/>
          <p14:tracePt t="17224" x="2078038" y="2244725"/>
          <p14:tracePt t="17231" x="2101850" y="2244725"/>
          <p14:tracePt t="17239" x="2114550" y="2244725"/>
          <p14:tracePt t="17246" x="2139950" y="2244725"/>
          <p14:tracePt t="17254" x="2163763" y="2244725"/>
          <p14:tracePt t="17262" x="2189163" y="2244725"/>
          <p14:tracePt t="17268" x="2212975" y="2244725"/>
          <p14:tracePt t="17276" x="2219325" y="2244725"/>
          <p14:tracePt t="17283" x="2225675" y="2244725"/>
          <p14:tracePt t="17351" x="2232025" y="2244725"/>
          <p14:tracePt t="17359" x="2281238" y="2244725"/>
          <p14:tracePt t="17366" x="2293938" y="2244725"/>
          <p14:tracePt t="17374" x="2330450" y="2244725"/>
          <p14:tracePt t="17382" x="2349500" y="2244725"/>
          <p14:tracePt t="17389" x="2355850" y="2244725"/>
          <p14:tracePt t="17396" x="2362200" y="2244725"/>
          <p14:tracePt t="17412" x="2366963" y="2244725"/>
          <p14:tracePt t="17418" x="2373313" y="2244725"/>
          <p14:tracePt t="17426" x="2379663" y="2244725"/>
          <p14:tracePt t="17433" x="2386013" y="2244725"/>
          <p14:tracePt t="17441" x="2398713" y="2244725"/>
          <p14:tracePt t="17448" x="2411413" y="2244725"/>
          <p14:tracePt t="17456" x="2417763" y="2244725"/>
          <p14:tracePt t="17464" x="2422525" y="2244725"/>
          <p14:tracePt t="17471" x="2428875" y="2244725"/>
          <p14:tracePt t="17479" x="2435225" y="2244725"/>
          <p14:tracePt t="17539" x="2441575" y="2244725"/>
          <p14:tracePt t="17546" x="2454275" y="2244725"/>
          <p14:tracePt t="17554" x="2460625" y="2244725"/>
          <p14:tracePt t="17561" x="2466975" y="2244725"/>
          <p14:tracePt t="17576" x="2471738" y="2244725"/>
          <p14:tracePt t="17615" x="2484438" y="2244725"/>
          <p14:tracePt t="17621" x="2497138" y="2244725"/>
          <p14:tracePt t="17629" x="2509838" y="2244725"/>
          <p14:tracePt t="17636" x="2552700" y="2244725"/>
          <p14:tracePt t="17646" x="2565400" y="2244725"/>
          <p14:tracePt t="17651" x="2595563" y="2244725"/>
          <p14:tracePt t="17659" x="2620963" y="2244725"/>
          <p14:tracePt t="17666" x="2627313" y="2244725"/>
          <p14:tracePt t="17674" x="2638425" y="2244725"/>
          <p14:tracePt t="17682" x="2644775" y="2244725"/>
          <p14:tracePt t="17726" x="2657475" y="2244725"/>
          <p14:tracePt t="17733" x="2682875" y="2244725"/>
          <p14:tracePt t="17741" x="2700338" y="2244725"/>
          <p14:tracePt t="17749" x="2706688" y="2244725"/>
          <p14:tracePt t="17756" x="2725738" y="2244725"/>
          <p14:tracePt t="17765" x="2732088" y="2244725"/>
          <p14:tracePt t="17824" x="2738438" y="2244725"/>
          <p14:tracePt t="17831" x="2755900" y="2251075"/>
          <p14:tracePt t="17839" x="2762250" y="2251075"/>
          <p14:tracePt t="17846" x="2774950" y="2257425"/>
          <p14:tracePt t="24302" x="2824163" y="2270125"/>
          <p14:tracePt t="24307" x="2928938" y="2293938"/>
          <p14:tracePt t="24312" x="3082925" y="2381250"/>
          <p14:tracePt t="24319" x="3101975" y="2392363"/>
          <p14:tracePt t="24327" x="3113088" y="2411413"/>
          <p14:tracePt t="24334" x="3163888" y="2454275"/>
          <p14:tracePt t="24342" x="3200400" y="2497138"/>
          <p14:tracePt t="24349" x="3255963" y="2559050"/>
          <p14:tracePt t="24357" x="3279775" y="2578100"/>
          <p14:tracePt t="24364" x="3335338" y="2627313"/>
          <p14:tracePt t="24372" x="3403600" y="2689225"/>
          <p14:tracePt t="24379" x="3422650" y="2701925"/>
          <p14:tracePt t="24387" x="3465513" y="2732088"/>
          <p14:tracePt t="24394" x="3521075" y="2781300"/>
          <p14:tracePt t="24402" x="3538538" y="2794000"/>
          <p14:tracePt t="24410" x="3582988" y="2817813"/>
          <p14:tracePt t="24417" x="3619500" y="2862263"/>
          <p14:tracePt t="24425" x="3632200" y="2867025"/>
          <p14:tracePt t="24432" x="3656013" y="2905125"/>
          <p14:tracePt t="24441" x="3687763" y="2954338"/>
          <p14:tracePt t="24447" x="3687763" y="2973388"/>
          <p14:tracePt t="24455" x="3711575" y="3009900"/>
          <p14:tracePt t="24462" x="3743325" y="3065463"/>
          <p14:tracePt t="24469" x="3798888" y="3133725"/>
          <p14:tracePt t="24478" x="3822700" y="3170238"/>
          <p14:tracePt t="24484" x="3859213" y="3225800"/>
          <p14:tracePt t="24492" x="3884613" y="3255963"/>
          <p14:tracePt t="24499" x="3897313" y="3275013"/>
          <p14:tracePt t="24507" x="3940175" y="3324225"/>
          <p14:tracePt t="24514" x="3976688" y="3379788"/>
          <p14:tracePt t="24522" x="3989388" y="3403600"/>
          <p14:tracePt t="24529" x="4013200" y="3441700"/>
          <p14:tracePt t="24537" x="4044950" y="3497263"/>
          <p14:tracePt t="24544" x="4057650" y="3527425"/>
          <p14:tracePt t="24552" x="4075113" y="3570288"/>
          <p14:tracePt t="24561" x="4100513" y="3625850"/>
          <p14:tracePt t="24567" x="4130675" y="3681413"/>
          <p14:tracePt t="24575" x="4130675" y="3687763"/>
          <p14:tracePt t="24582" x="4149725" y="3719513"/>
          <p14:tracePt t="24591" x="4162425" y="3749675"/>
          <p14:tracePt t="24597" x="4173538" y="3762375"/>
          <p14:tracePt t="24605" x="4179888" y="3792538"/>
          <p14:tracePt t="24612" x="4192588" y="3811588"/>
          <p14:tracePt t="24619" x="4198938" y="3824288"/>
          <p14:tracePt t="24627" x="4205288" y="3873500"/>
          <p14:tracePt t="24634" x="4224338" y="3890963"/>
          <p14:tracePt t="24642" x="4224338" y="3903663"/>
          <p14:tracePt t="24649" x="4229100" y="3929063"/>
          <p14:tracePt t="24657" x="4235450" y="3952875"/>
          <p14:tracePt t="24664" x="4248150" y="3971925"/>
          <p14:tracePt t="24672" x="4248150" y="3978275"/>
          <p14:tracePt t="24679" x="4260850" y="4008438"/>
          <p14:tracePt t="24687" x="4267200" y="4021138"/>
          <p14:tracePt t="24694" x="4273550" y="4033838"/>
          <p14:tracePt t="24702" x="4279900" y="4044950"/>
          <p14:tracePt t="24711" x="4284663" y="4057650"/>
          <p14:tracePt t="24717" x="4291013" y="4057650"/>
          <p14:tracePt t="24725" x="4291013" y="4064000"/>
          <p14:tracePt t="24732" x="4297363" y="4064000"/>
          <p14:tracePt t="24792" x="4303713" y="4064000"/>
          <p14:tracePt t="24800" x="4310063" y="4064000"/>
          <p14:tracePt t="24807" x="4310063" y="4070350"/>
          <p14:tracePt t="24814" x="4316413" y="4070350"/>
          <p14:tracePt t="25400" x="4322763" y="4070350"/>
          <p14:tracePt t="25407" x="4346575" y="4070350"/>
          <p14:tracePt t="25414" x="4359275" y="4070350"/>
          <p14:tracePt t="25422" x="4378325" y="4076700"/>
          <p14:tracePt t="25429" x="4402138" y="4076700"/>
          <p14:tracePt t="25437" x="4414838" y="4076700"/>
          <p14:tracePt t="25444" x="4451350" y="4089400"/>
          <p14:tracePt t="25452" x="4494213" y="4089400"/>
          <p14:tracePt t="25460" x="4506913" y="4089400"/>
          <p14:tracePt t="25467" x="4549775" y="4089400"/>
          <p14:tracePt t="25474" x="4598988" y="4089400"/>
          <p14:tracePt t="25482" x="4630738" y="4089400"/>
          <p14:tracePt t="25491" x="4673600" y="4089400"/>
          <p14:tracePt t="25497" x="4729163" y="4089400"/>
          <p14:tracePt t="25504" x="4754563" y="4089400"/>
          <p14:tracePt t="25512" x="4791075" y="4089400"/>
          <p14:tracePt t="25519" x="4814888" y="4089400"/>
          <p14:tracePt t="25527" x="4833938" y="4095750"/>
          <p14:tracePt t="25595" x="4840288" y="4095750"/>
          <p14:tracePt t="25602" x="4846638" y="4095750"/>
          <p14:tracePt t="25610" x="4852988" y="4095750"/>
          <p14:tracePt t="25617" x="4859338" y="4095750"/>
          <p14:tracePt t="25632" x="4864100" y="4095750"/>
          <p14:tracePt t="25976" x="4859338" y="4095750"/>
          <p14:tracePt t="25983" x="4852988" y="4095750"/>
          <p14:tracePt t="25990" x="4846638" y="4095750"/>
          <p14:tracePt t="25998" x="4833938" y="4095750"/>
          <p14:tracePt t="26005" x="4821238" y="4095750"/>
          <p14:tracePt t="26013" x="4814888" y="4095750"/>
          <p14:tracePt t="26021" x="4791075" y="4095750"/>
          <p14:tracePt t="26028" x="4778375" y="4095750"/>
          <p14:tracePt t="26036" x="4754563" y="4095750"/>
          <p14:tracePt t="26043" x="4735513" y="4095750"/>
          <p14:tracePt t="26051" x="4722813" y="4095750"/>
          <p14:tracePt t="26059" x="4692650" y="4095750"/>
          <p14:tracePt t="26065" x="4654550" y="4095750"/>
          <p14:tracePt t="26073" x="4643438" y="4095750"/>
          <p14:tracePt t="26080" x="4618038" y="4095750"/>
          <p14:tracePt t="26088" x="4581525" y="4095750"/>
          <p14:tracePt t="26095" x="4532313" y="4095750"/>
          <p14:tracePt t="26103" x="4519613" y="4095750"/>
          <p14:tracePt t="26111" x="4483100" y="4095750"/>
          <p14:tracePt t="26118" x="4445000" y="4095750"/>
          <p14:tracePt t="26126" x="4433888" y="4100513"/>
          <p14:tracePt t="26134" x="4402138" y="4100513"/>
          <p14:tracePt t="26141" x="4365625" y="4100513"/>
          <p14:tracePt t="26149" x="4352925" y="4100513"/>
          <p14:tracePt t="26156" x="4316413" y="4100513"/>
          <p14:tracePt t="26164" x="4297363" y="4100513"/>
          <p14:tracePt t="26171" x="4284663" y="4100513"/>
          <p14:tracePt t="26179" x="4273550" y="4100513"/>
          <p14:tracePt t="26186" x="4267200" y="4100513"/>
          <p14:tracePt t="26240" x="4260850" y="4100513"/>
          <p14:tracePt t="26247" x="4254500" y="4100513"/>
          <p14:tracePt t="26255" x="4248150" y="4100513"/>
          <p14:tracePt t="26263" x="4241800" y="4100513"/>
          <p14:tracePt t="26269" x="4229100" y="4100513"/>
          <p14:tracePt t="26284" x="4224338" y="4100513"/>
          <p14:tracePt t="26294" x="4217988" y="4095750"/>
          <p14:tracePt t="26877" x="4217988" y="4083050"/>
          <p14:tracePt t="26885" x="4224338" y="4070350"/>
          <p14:tracePt t="26890" x="4235450" y="4040188"/>
          <p14:tracePt t="26898" x="4254500" y="3995738"/>
          <p14:tracePt t="26905" x="4267200" y="3978275"/>
          <p14:tracePt t="26913" x="4284663" y="3922713"/>
          <p14:tracePt t="26921" x="4303713" y="3841750"/>
          <p14:tracePt t="26928" x="4303713" y="3805238"/>
          <p14:tracePt t="26936" x="4303713" y="3719513"/>
          <p14:tracePt t="26943" x="4303713" y="3619500"/>
          <p14:tracePt t="26952" x="4303713" y="3484563"/>
          <p14:tracePt t="26968" x="4279900" y="3268663"/>
          <p14:tracePt t="26974" x="4241800" y="3121025"/>
          <p14:tracePt t="26981" x="4235450" y="3071813"/>
          <p14:tracePt t="26989" x="4198938" y="2928938"/>
          <p14:tracePt t="26996" x="4198938" y="2830513"/>
          <p14:tracePt t="27004" x="4192588" y="2774950"/>
          <p14:tracePt t="27011" x="4179888" y="2676525"/>
          <p14:tracePt t="27018" x="4173538" y="2590800"/>
          <p14:tracePt t="27026" x="4173538" y="2552700"/>
          <p14:tracePt t="27034" x="4173538" y="2466975"/>
          <p14:tracePt t="27041" x="4173538" y="2392363"/>
          <p14:tracePt t="27049" x="4162425" y="2306638"/>
          <p14:tracePt t="27056" x="4162425" y="2276475"/>
          <p14:tracePt t="27064" x="4149725" y="2225675"/>
          <p14:tracePt t="27071" x="4137025" y="2176463"/>
          <p14:tracePt t="27079" x="4130675" y="2159000"/>
          <p14:tracePt t="27087" x="4119563" y="2116138"/>
          <p14:tracePt t="27093" x="4106863" y="2090738"/>
          <p14:tracePt t="27101" x="4106863" y="2065338"/>
          <p14:tracePt t="27109" x="4106863" y="2028825"/>
          <p14:tracePt t="27116" x="4119563" y="1979613"/>
          <p14:tracePt t="27124" x="4124325" y="1955800"/>
          <p14:tracePt t="27131" x="4124325" y="1893888"/>
          <p14:tracePt t="27139" x="4124325" y="1838325"/>
          <p14:tracePt t="27146" x="4124325" y="1800225"/>
          <p14:tracePt t="27154" x="4119563" y="1782763"/>
          <p14:tracePt t="27161" x="4113213" y="1744663"/>
          <p14:tracePt t="27170" x="4100513" y="1714500"/>
          <p14:tracePt t="27176" x="4100513" y="1701800"/>
          <p14:tracePt t="27184" x="4094163" y="1671638"/>
          <p14:tracePt t="27191" x="4087813" y="1652588"/>
          <p14:tracePt t="27199" x="4087813" y="1639888"/>
          <p14:tracePt t="27206" x="4075113" y="1628775"/>
          <p14:tracePt t="27214" x="4075113" y="1603375"/>
          <p14:tracePt t="27221" x="4064000" y="1584325"/>
          <p14:tracePt t="27229" x="4051300" y="1566863"/>
          <p14:tracePt t="27236" x="4032250" y="1535113"/>
          <p14:tracePt t="27244" x="4025900" y="1528763"/>
          <p14:tracePt t="27251" x="4013200" y="1511300"/>
          <p14:tracePt t="27259" x="4008438" y="1498600"/>
          <p14:tracePt t="27267" x="3995738" y="1479550"/>
          <p14:tracePt t="27274" x="3995738" y="1473200"/>
          <p14:tracePt t="27281" x="3995738" y="1449388"/>
          <p14:tracePt t="27289" x="3995738" y="1423988"/>
          <p14:tracePt t="27296" x="3995738" y="1412875"/>
          <p14:tracePt t="27304" x="3995738" y="1374775"/>
          <p14:tracePt t="27311" x="3995738" y="1338263"/>
          <p14:tracePt t="27319" x="3995738" y="1312863"/>
          <p14:tracePt t="27326" x="3995738" y="1282700"/>
          <p14:tracePt t="27334" x="3989388" y="1239838"/>
          <p14:tracePt t="27341" x="3976688" y="1220788"/>
          <p14:tracePt t="27349" x="3970338" y="1190625"/>
          <p14:tracePt t="27356" x="3952875" y="1171575"/>
          <p14:tracePt t="27364" x="3952875" y="1158875"/>
          <p14:tracePt t="27371" x="3946525" y="1147763"/>
          <p14:tracePt t="27379" x="3946525" y="1141413"/>
          <p14:tracePt t="27386" x="3940175" y="1135063"/>
          <p14:tracePt t="27394" x="3940175" y="1122363"/>
          <p14:tracePt t="27401" x="3940175" y="1109663"/>
          <p14:tracePt t="27409" x="3940175" y="1103313"/>
          <p14:tracePt t="27424" x="3940175" y="1092200"/>
          <p14:tracePt t="27430" x="3940175" y="1073150"/>
          <p14:tracePt t="27438" x="3940175" y="1066800"/>
          <p14:tracePt t="27446" x="3933825" y="1066800"/>
          <p14:tracePt t="27453" x="3933825" y="1060450"/>
          <p14:tracePt t="27852" x="3959225" y="1060450"/>
          <p14:tracePt t="27860" x="4044950" y="1060450"/>
          <p14:tracePt t="27867" x="4106863" y="1060450"/>
          <p14:tracePt t="27875" x="4241800" y="1066800"/>
          <p14:tracePt t="27882" x="4445000" y="1066800"/>
          <p14:tracePt t="27890" x="4722813" y="1066800"/>
          <p14:tracePt t="27897" x="4859338" y="1066800"/>
          <p14:tracePt t="27905" x="5154613" y="1066800"/>
          <p14:tracePt t="27912" x="5556250" y="1066800"/>
          <p14:tracePt t="27920" x="5678488" y="1060450"/>
          <p14:tracePt t="27927" x="5975350" y="1060450"/>
          <p14:tracePt t="27934" x="6283325" y="1042988"/>
          <p14:tracePt t="27944" x="6394450" y="1042988"/>
          <p14:tracePt t="27949" x="6584950" y="1030288"/>
          <p14:tracePt t="27962" x="6715125" y="1030288"/>
          <p14:tracePt t="27965" x="6850063" y="1030288"/>
          <p14:tracePt t="27972" x="6899275" y="1030288"/>
          <p14:tracePt t="27979" x="6997700" y="1030288"/>
          <p14:tracePt t="27987" x="7085013" y="1030288"/>
          <p14:tracePt t="27995" x="7115175" y="1030288"/>
          <p14:tracePt t="28002" x="7189788" y="1030288"/>
          <p14:tracePt t="28011" x="7275513" y="1030288"/>
          <p14:tracePt t="28017" x="7312025" y="1030288"/>
          <p14:tracePt t="28025" x="7423150" y="1030288"/>
          <p14:tracePt t="28032" x="7534275" y="1036638"/>
          <p14:tracePt t="28040" x="7583488" y="1036638"/>
          <p14:tracePt t="28047" x="7681913" y="1047750"/>
          <p14:tracePt t="28055" x="7769225" y="1047750"/>
          <p14:tracePt t="28063" x="7812088" y="1047750"/>
          <p14:tracePt t="28070" x="7874000" y="1047750"/>
          <p14:tracePt t="28077" x="7923213" y="1047750"/>
          <p14:tracePt t="28084" x="7959725" y="1047750"/>
          <p14:tracePt t="28093" x="7966075" y="1047750"/>
          <p14:tracePt t="28099" x="7978775" y="1047750"/>
          <p14:tracePt t="28106" x="7991475" y="1047750"/>
          <p14:tracePt t="28121" x="8015288" y="1047750"/>
          <p14:tracePt t="28129" x="8053388" y="1047750"/>
          <p14:tracePt t="28136" x="8077200" y="1047750"/>
          <p14:tracePt t="28144" x="8120063" y="1047750"/>
          <p14:tracePt t="28151" x="8169275" y="1047750"/>
          <p14:tracePt t="28159" x="8213725" y="1047750"/>
          <p14:tracePt t="28166" x="8250238" y="1047750"/>
          <p14:tracePt t="28174" x="8299450" y="1047750"/>
          <p14:tracePt t="28181" x="8318500" y="1047750"/>
          <p14:tracePt t="28189" x="8367713" y="1047750"/>
          <p14:tracePt t="28196" x="8404225" y="1047750"/>
          <p14:tracePt t="28204" x="8416925" y="1047750"/>
          <p14:tracePt t="28212" x="8423275" y="1047750"/>
          <p14:tracePt t="28249" x="8428038" y="1047750"/>
          <p14:tracePt t="28257" x="8434388" y="1047750"/>
          <p14:tracePt t="28264" x="8440738" y="1047750"/>
          <p14:tracePt t="28272" x="8447088" y="1047750"/>
          <p14:tracePt t="28279" x="8453438" y="1047750"/>
          <p14:tracePt t="28332" x="8459788" y="1047750"/>
          <p14:tracePt t="28339" x="8466138" y="1047750"/>
          <p14:tracePt t="28347" x="8472488" y="1047750"/>
          <p14:tracePt t="28355" x="8483600" y="1047750"/>
          <p14:tracePt t="28362" x="8489950" y="1047750"/>
          <p14:tracePt t="29172" x="8478838" y="1054100"/>
          <p14:tracePt t="29180" x="8378825" y="1079500"/>
          <p14:tracePt t="29187" x="8262938" y="1128713"/>
          <p14:tracePt t="29195" x="8213725" y="1147763"/>
          <p14:tracePt t="29202" x="8064500" y="1208088"/>
          <p14:tracePt t="29210" x="7837488" y="1276350"/>
          <p14:tracePt t="29217" x="7732713" y="1308100"/>
          <p14:tracePt t="29225" x="7510463" y="1387475"/>
          <p14:tracePt t="29233" x="7226300" y="1511300"/>
          <p14:tracePt t="29240" x="7146925" y="1554163"/>
          <p14:tracePt t="29247" x="6954838" y="1652588"/>
          <p14:tracePt t="29254" x="6819900" y="1763713"/>
          <p14:tracePt t="29264" x="6764338" y="1800225"/>
          <p14:tracePt t="29269" x="6672263" y="1887538"/>
          <p14:tracePt t="29277" x="6561138" y="1936750"/>
          <p14:tracePt t="29284" x="6516688" y="1960563"/>
          <p14:tracePt t="29292" x="6400800" y="2005013"/>
          <p14:tracePt t="29300" x="6289675" y="2035175"/>
          <p14:tracePt t="29307" x="6165850" y="2065338"/>
          <p14:tracePt t="29314" x="6091238" y="2065338"/>
          <p14:tracePt t="29322" x="5937250" y="2078038"/>
          <p14:tracePt t="29330" x="5802313" y="2090738"/>
          <p14:tracePt t="29337" x="5715000" y="2090738"/>
          <p14:tracePt t="29345" x="5567363" y="2090738"/>
          <p14:tracePt t="29352" x="5413375" y="2090738"/>
          <p14:tracePt t="29360" x="5364163" y="2090738"/>
          <p14:tracePt t="29367" x="5253038" y="2090738"/>
          <p14:tracePt t="29375" x="5167313" y="2084388"/>
          <p14:tracePt t="29382" x="5135563" y="2078038"/>
          <p14:tracePt t="29390" x="5068888" y="2060575"/>
          <p14:tracePt t="29397" x="4994275" y="2041525"/>
          <p14:tracePt t="29405" x="4964113" y="2035175"/>
          <p14:tracePt t="29414" x="4876800" y="2022475"/>
          <p14:tracePt t="29419" x="4803775" y="1992313"/>
          <p14:tracePt t="29426" x="4735513" y="1973263"/>
          <p14:tracePt t="29434" x="4722813" y="1960563"/>
          <p14:tracePt t="29442" x="4673600" y="1955800"/>
          <p14:tracePt t="29449" x="4618038" y="1936750"/>
          <p14:tracePt t="29456" x="4598988" y="1930400"/>
          <p14:tracePt t="29464" x="4575175" y="1924050"/>
          <p14:tracePt t="29471" x="4549775" y="1917700"/>
          <p14:tracePt t="29479" x="4538663" y="1911350"/>
          <p14:tracePt t="29486" x="4519613" y="1887538"/>
          <p14:tracePt t="29494" x="4476750" y="1862138"/>
          <p14:tracePt t="29501" x="4464050" y="1849438"/>
          <p14:tracePt t="29509" x="4433888" y="1819275"/>
          <p14:tracePt t="29516" x="4395788" y="1782763"/>
          <p14:tracePt t="29524" x="4365625" y="1757363"/>
          <p14:tracePt t="29533" x="4310063" y="1720850"/>
          <p14:tracePt t="29539" x="4254500" y="1684338"/>
          <p14:tracePt t="29546" x="4186238" y="1646238"/>
          <p14:tracePt t="29553" x="4168775" y="1646238"/>
          <p14:tracePt t="29561" x="4124325" y="1622425"/>
          <p14:tracePt t="29568" x="4106863" y="1616075"/>
          <p14:tracePt t="29575" x="4100513" y="1609725"/>
          <p14:tracePt t="29583" x="4087813" y="1597025"/>
          <p14:tracePt t="29591" x="4081463" y="1590675"/>
          <p14:tracePt t="29598" x="4081463" y="1584325"/>
          <p14:tracePt t="29605" x="4068763" y="1560513"/>
          <p14:tracePt t="29613" x="4068763" y="1547813"/>
          <p14:tracePt t="29621" x="4068763" y="1528763"/>
          <p14:tracePt t="29629" x="4068763" y="1511300"/>
          <p14:tracePt t="29636" x="4064000" y="1492250"/>
          <p14:tracePt t="29644" x="4064000" y="1468438"/>
          <p14:tracePt t="29651" x="4057650" y="1449388"/>
          <p14:tracePt t="29659" x="4051300" y="1436688"/>
          <p14:tracePt t="29666" x="4044950" y="1412875"/>
          <p14:tracePt t="29674" x="4044950" y="1406525"/>
          <p14:tracePt t="29681" x="4038600" y="1393825"/>
          <p14:tracePt t="29688" x="4038600" y="1374775"/>
          <p14:tracePt t="29696" x="4038600" y="1363663"/>
          <p14:tracePt t="29704" x="4038600" y="1331913"/>
          <p14:tracePt t="29712" x="4044950" y="1301750"/>
          <p14:tracePt t="29718" x="4044950" y="1295400"/>
          <p14:tracePt t="29726" x="4057650" y="1263650"/>
          <p14:tracePt t="29733" x="4057650" y="1233488"/>
          <p14:tracePt t="29741" x="4057650" y="1227138"/>
          <p14:tracePt t="29748" x="4057650" y="1196975"/>
          <p14:tracePt t="29756" x="4057650" y="1177925"/>
          <p14:tracePt t="29763" x="4057650" y="1158875"/>
          <p14:tracePt t="29771" x="4057650" y="1147763"/>
          <p14:tracePt t="29779" x="4057650" y="1141413"/>
          <p14:tracePt t="29786" x="4057650" y="1135063"/>
          <p14:tracePt t="29794" x="4057650" y="1128713"/>
          <p14:tracePt t="29801" x="4057650" y="1122363"/>
          <p14:tracePt t="29809" x="4057650" y="1116013"/>
          <p14:tracePt t="29816" x="4057650" y="1109663"/>
          <p14:tracePt t="29831" x="4057650" y="1098550"/>
          <p14:tracePt t="29839" x="4057650" y="1092200"/>
          <p14:tracePt t="29846" x="4057650" y="1079500"/>
          <p14:tracePt t="29854" x="4057650" y="1066800"/>
          <p14:tracePt t="29862" x="4057650" y="1060450"/>
          <p14:tracePt t="29876" x="4057650" y="1054100"/>
          <p14:tracePt t="30425" x="4064000" y="1054100"/>
          <p14:tracePt t="30454" x="4064000" y="1060450"/>
          <p14:tracePt t="30461" x="4064000" y="1066800"/>
          <p14:tracePt t="30469" x="4068763" y="1079500"/>
          <p14:tracePt t="30476" x="4075113" y="1092200"/>
          <p14:tracePt t="30485" x="4087813" y="1103313"/>
          <p14:tracePt t="30491" x="4094163" y="1116013"/>
          <p14:tracePt t="30499" x="4100513" y="1135063"/>
          <p14:tracePt t="30506" x="4106863" y="1152525"/>
          <p14:tracePt t="30515" x="4124325" y="1177925"/>
          <p14:tracePt t="30521" x="4124325" y="1220788"/>
          <p14:tracePt t="30529" x="4119563" y="1258888"/>
          <p14:tracePt t="30536" x="4119563" y="1308100"/>
          <p14:tracePt t="30544" x="4119563" y="1381125"/>
          <p14:tracePt t="30552" x="4119563" y="1430338"/>
          <p14:tracePt t="30559" x="4119563" y="1473200"/>
          <p14:tracePt t="30567" x="4124325" y="1535113"/>
          <p14:tracePt t="30574" x="4124325" y="1597025"/>
          <p14:tracePt t="30582" x="4130675" y="1633538"/>
          <p14:tracePt t="30589" x="4130675" y="1708150"/>
          <p14:tracePt t="30597" x="4130675" y="1795463"/>
          <p14:tracePt t="30604" x="4130675" y="1838325"/>
          <p14:tracePt t="30611" x="4130675" y="1949450"/>
          <p14:tracePt t="30619" x="4130675" y="2065338"/>
          <p14:tracePt t="30626" x="4130675" y="2165350"/>
          <p14:tracePt t="30634" x="4130675" y="2195513"/>
          <p14:tracePt t="30641" x="4130675" y="2287588"/>
          <p14:tracePt t="30649" x="4130675" y="2368550"/>
          <p14:tracePt t="30656" x="4130675" y="2417763"/>
          <p14:tracePt t="30665" x="4130675" y="2503488"/>
          <p14:tracePt t="30671" x="4113213" y="2578100"/>
          <p14:tracePt t="30679" x="4100513" y="2608263"/>
          <p14:tracePt t="30686" x="4081463" y="2670175"/>
          <p14:tracePt t="30694" x="4064000" y="2738438"/>
          <p14:tracePt t="30702" x="4057650" y="2757488"/>
          <p14:tracePt t="30709" x="4038600" y="2836863"/>
          <p14:tracePt t="30717" x="4013200" y="2917825"/>
          <p14:tracePt t="30724" x="4002088" y="2978150"/>
          <p14:tracePt t="30732" x="3983038" y="3040063"/>
          <p14:tracePt t="30739" x="3963988" y="3121025"/>
          <p14:tracePt t="30746" x="3963988" y="3194050"/>
          <p14:tracePt t="30754" x="3963988" y="3232150"/>
          <p14:tracePt t="30761" x="3963988" y="3305175"/>
          <p14:tracePt t="30769" x="3963988" y="3367088"/>
          <p14:tracePt t="30776" x="3963988" y="3416300"/>
          <p14:tracePt t="30784" x="3963988" y="3503613"/>
          <p14:tracePt t="30791" x="3963988" y="3589338"/>
          <p14:tracePt t="30799" x="3963988" y="3619500"/>
          <p14:tracePt t="30806" x="3963988" y="3694113"/>
          <p14:tracePt t="30815" x="3963988" y="3743325"/>
          <p14:tracePt t="30821" x="3963988" y="3786188"/>
          <p14:tracePt t="30829" x="3963988" y="3824288"/>
          <p14:tracePt t="30836" x="3963988" y="3848100"/>
          <p14:tracePt t="30844" x="3963988" y="3867150"/>
          <p14:tracePt t="30852" x="3963988" y="3929063"/>
          <p14:tracePt t="30859" x="3963988" y="3946525"/>
          <p14:tracePt t="30867" x="3976688" y="3965575"/>
          <p14:tracePt t="30874" x="3976688" y="3978275"/>
          <p14:tracePt t="30882" x="3976688" y="3984625"/>
          <p14:tracePt t="30889" x="3983038" y="4002088"/>
          <p14:tracePt t="30896" x="3983038" y="4014788"/>
          <p14:tracePt t="30904" x="3989388" y="4014788"/>
          <p14:tracePt t="30911" x="3989388" y="4027488"/>
          <p14:tracePt t="30919" x="3995738" y="4027488"/>
          <p14:tracePt t="30926" x="3995738" y="4033838"/>
          <p14:tracePt t="30965" x="3995738" y="4040188"/>
          <p14:tracePt t="30987" x="3995738" y="4044950"/>
          <p14:tracePt t="30995" x="3989388" y="4044950"/>
          <p14:tracePt t="31003" x="3970338" y="4051300"/>
          <p14:tracePt t="31010" x="3946525" y="4064000"/>
          <p14:tracePt t="31017" x="3933825" y="4064000"/>
          <p14:tracePt t="31024" x="3890963" y="4083050"/>
          <p14:tracePt t="31033" x="3841750" y="4100513"/>
          <p14:tracePt t="31039" x="3816350" y="4106863"/>
          <p14:tracePt t="31047" x="3760788" y="4125913"/>
          <p14:tracePt t="31054" x="3675063" y="4144963"/>
          <p14:tracePt t="31062" x="3632200" y="4151313"/>
          <p14:tracePt t="31070" x="3508375" y="4175125"/>
          <p14:tracePt t="31076" x="3397250" y="4194175"/>
          <p14:tracePt t="31084" x="3224213" y="4217988"/>
          <p14:tracePt t="31091" x="3157538" y="4224338"/>
          <p14:tracePt t="31099" x="3003550" y="4237038"/>
          <p14:tracePt t="31106" x="2843213" y="4249738"/>
          <p14:tracePt t="31115" x="2781300" y="4256088"/>
          <p14:tracePt t="31121" x="2644775" y="4256088"/>
          <p14:tracePt t="31129" x="2533650" y="4256088"/>
          <p14:tracePt t="31136" x="2460625" y="4256088"/>
          <p14:tracePt t="31144" x="2366963" y="4256088"/>
          <p14:tracePt t="31151" x="2300288" y="4256088"/>
          <p14:tracePt t="31159" x="2281238" y="4256088"/>
          <p14:tracePt t="31167" x="2244725" y="4256088"/>
          <p14:tracePt t="31174" x="2206625" y="4256088"/>
          <p14:tracePt t="31182" x="2189163" y="4256088"/>
          <p14:tracePt t="31189" x="2152650" y="4256088"/>
          <p14:tracePt t="31196" x="2101850" y="4256088"/>
          <p14:tracePt t="31204" x="2016125" y="4256088"/>
          <p14:tracePt t="31211" x="1997075" y="4256088"/>
          <p14:tracePt t="31219" x="1917700" y="4256088"/>
          <p14:tracePt t="31226" x="1831975" y="4256088"/>
          <p14:tracePt t="31234" x="1806575" y="4256088"/>
          <p14:tracePt t="31241" x="1744663" y="4256088"/>
          <p14:tracePt t="31249" x="1682750" y="4256088"/>
          <p14:tracePt t="31256" x="1665288" y="4256088"/>
          <p14:tracePt t="31265" x="1620838" y="4256088"/>
          <p14:tracePt t="31271" x="1597025" y="4256088"/>
          <p14:tracePt t="31279" x="1584325" y="4256088"/>
          <p14:tracePt t="31286" x="1566863" y="4256088"/>
          <p14:tracePt t="31294" x="1547813" y="4256088"/>
          <p14:tracePt t="31301" x="1528763" y="4256088"/>
          <p14:tracePt t="31309" x="1522413" y="4249738"/>
          <p14:tracePt t="31317" x="1498600" y="4249738"/>
          <p14:tracePt t="31324" x="1466850" y="4249738"/>
          <p14:tracePt t="31332" x="1455738" y="4249738"/>
          <p14:tracePt t="31339" x="1436688" y="4249738"/>
          <p14:tracePt t="31346" x="1393825" y="4249738"/>
          <p14:tracePt t="31354" x="1381125" y="4249738"/>
          <p14:tracePt t="31362" x="1331913" y="4249738"/>
          <p14:tracePt t="31369" x="1295400" y="4249738"/>
          <p14:tracePt t="31376" x="1282700" y="4249738"/>
          <p14:tracePt t="31384" x="1257300" y="4249738"/>
          <p14:tracePt t="31391" x="1227138" y="4249738"/>
          <p14:tracePt t="31399" x="1214438" y="4243388"/>
          <p14:tracePt t="31406" x="1208088" y="4237038"/>
          <p14:tracePt t="31415" x="1195388" y="4230688"/>
          <p14:tracePt t="31421" x="1184275" y="4230688"/>
          <p14:tracePt t="31436" x="1171575" y="4230688"/>
          <p14:tracePt t="31444" x="1158875" y="4224338"/>
          <p14:tracePt t="31451" x="1146175" y="4224338"/>
          <p14:tracePt t="31459" x="1122363" y="4211638"/>
          <p14:tracePt t="31467" x="1103313" y="4211638"/>
          <p14:tracePt t="31474" x="1096963" y="4211638"/>
          <p14:tracePt t="31482" x="1073150" y="4211638"/>
          <p14:tracePt t="31489" x="1060450" y="4205288"/>
          <p14:tracePt t="31496" x="1047750" y="4200525"/>
          <p14:tracePt t="31504" x="1030288" y="4187825"/>
          <p14:tracePt t="31511" x="1023938" y="4187825"/>
          <p14:tracePt t="31519" x="1011238" y="4181475"/>
          <p14:tracePt t="31526" x="1004888" y="4181475"/>
          <p14:tracePt t="31534" x="998538" y="4175125"/>
          <p14:tracePt t="31541" x="985838" y="4168775"/>
          <p14:tracePt t="31549" x="968375" y="4162425"/>
          <p14:tracePt t="31556" x="962025" y="4162425"/>
          <p14:tracePt t="31565" x="955675" y="4162425"/>
          <p14:tracePt t="31571" x="949325" y="4162425"/>
          <p14:tracePt t="31579" x="942975" y="4162425"/>
          <p14:tracePt t="31594" x="936625" y="4156075"/>
          <p14:tracePt t="31601" x="930275" y="4156075"/>
          <p14:tracePt t="31609" x="925513" y="4156075"/>
          <p14:tracePt t="31631" x="919163" y="4156075"/>
          <p14:tracePt t="31639" x="906463" y="4151313"/>
          <p14:tracePt t="31654" x="893763" y="4151313"/>
          <p14:tracePt t="31661" x="887413" y="4151313"/>
          <p14:tracePt t="31669" x="881063" y="4151313"/>
          <p14:tracePt t="31676" x="876300" y="4151313"/>
          <p14:tracePt t="31684" x="876300" y="4144963"/>
          <p14:tracePt t="31699" x="876300" y="4138613"/>
          <p14:tracePt t="31706" x="869950" y="4132263"/>
          <p14:tracePt t="31715" x="869950" y="4125913"/>
          <p14:tracePt t="31729" x="863600" y="4119563"/>
          <p14:tracePt t="31736" x="857250" y="4113213"/>
          <p14:tracePt t="31744" x="850900" y="4106863"/>
          <p14:tracePt t="31751" x="844550" y="4106863"/>
          <p14:tracePt t="31759" x="844550" y="4100513"/>
          <p14:tracePt t="31842" x="838200" y="4100513"/>
          <p14:tracePt t="31857" x="831850" y="4100513"/>
          <p14:tracePt t="31865" x="825500" y="4100513"/>
          <p14:tracePt t="31887" x="820738" y="4100513"/>
          <p14:tracePt t="32007" x="825500" y="4100513"/>
          <p14:tracePt t="32015" x="831850" y="4100513"/>
          <p14:tracePt t="32030" x="838200" y="4100513"/>
          <p14:tracePt t="32037" x="844550" y="4100513"/>
          <p14:tracePt t="32067" x="850900" y="4100513"/>
          <p14:tracePt t="32075" x="863600" y="4100513"/>
          <p14:tracePt t="32082" x="876300" y="4100513"/>
          <p14:tracePt t="32089" x="900113" y="4100513"/>
          <p14:tracePt t="32099" x="955675" y="4100513"/>
          <p14:tracePt t="32105" x="985838" y="4100513"/>
          <p14:tracePt t="32112" x="1030288" y="4100513"/>
          <p14:tracePt t="32119" x="1085850" y="4100513"/>
          <p14:tracePt t="32127" x="1109663" y="4100513"/>
          <p14:tracePt t="32135" x="1146175" y="4100513"/>
          <p14:tracePt t="32142" x="1184275" y="4100513"/>
          <p14:tracePt t="32150" x="1190625" y="4100513"/>
          <p14:tracePt t="32157" x="1195388" y="4100513"/>
          <p14:tracePt t="32166" x="1201738" y="4100513"/>
          <p14:tracePt t="32195" x="1208088" y="4100513"/>
          <p14:tracePt t="32203" x="1214438" y="4100513"/>
          <p14:tracePt t="32307" x="1208088" y="4100513"/>
          <p14:tracePt t="32315" x="1201738" y="4100513"/>
          <p14:tracePt t="32322" x="1195388" y="4100513"/>
          <p14:tracePt t="32330" x="1184275" y="4100513"/>
          <p14:tracePt t="32337" x="1171575" y="4100513"/>
          <p14:tracePt t="32345" x="1165225" y="4100513"/>
          <p14:tracePt t="32352" x="1158875" y="4106863"/>
          <p14:tracePt t="32360" x="1128713" y="4125913"/>
          <p14:tracePt t="32368" x="1085850" y="4138613"/>
          <p14:tracePt t="32375" x="1066800" y="4144963"/>
          <p14:tracePt t="32383" x="1036638" y="4168775"/>
          <p14:tracePt t="32390" x="998538" y="4200525"/>
          <p14:tracePt t="32399" x="974725" y="4243388"/>
          <p14:tracePt t="32404" x="962025" y="4267200"/>
          <p14:tracePt t="32412" x="936625" y="4316413"/>
          <p14:tracePt t="32419" x="912813" y="4360863"/>
          <p14:tracePt t="32427" x="893763" y="4391025"/>
          <p14:tracePt t="32436" x="887413" y="4427538"/>
          <p14:tracePt t="32442" x="869950" y="4471988"/>
          <p14:tracePt t="32450" x="869950" y="4489450"/>
          <p14:tracePt t="32457" x="863600" y="4527550"/>
          <p14:tracePt t="32466" x="863600" y="4557713"/>
          <p14:tracePt t="32472" x="863600" y="4564063"/>
          <p14:tracePt t="32480" x="863600" y="4587875"/>
          <p14:tracePt t="32487" x="863600" y="4600575"/>
          <p14:tracePt t="32494" x="863600" y="4606925"/>
          <p14:tracePt t="32502" x="863600" y="4619625"/>
          <p14:tracePt t="32510" x="863600" y="4632325"/>
          <p14:tracePt t="32517" x="863600" y="4643438"/>
          <p14:tracePt t="32525" x="863600" y="4656138"/>
          <p14:tracePt t="32533" x="863600" y="4662488"/>
          <p14:tracePt t="32539" x="863600" y="4668838"/>
          <p14:tracePt t="32549" x="863600" y="4675188"/>
          <p14:tracePt t="32554" x="863600" y="4687888"/>
          <p14:tracePt t="32562" x="863600" y="4692650"/>
          <p14:tracePt t="32569" x="863600" y="4699000"/>
          <p14:tracePt t="32577" x="863600" y="4705350"/>
          <p14:tracePt t="32585" x="863600" y="4711700"/>
          <p14:tracePt t="32592" x="863600" y="4718050"/>
          <p14:tracePt t="32600" x="863600" y="4724400"/>
          <p14:tracePt t="32615" x="863600" y="4730750"/>
          <p14:tracePt t="32802" x="863600" y="4737100"/>
          <p14:tracePt t="32825" x="869950" y="4737100"/>
          <p14:tracePt t="32840" x="893763" y="4737100"/>
          <p14:tracePt t="32847" x="912813" y="4737100"/>
          <p14:tracePt t="32855" x="936625" y="4737100"/>
          <p14:tracePt t="32862" x="949325" y="4737100"/>
          <p14:tracePt t="32871" x="985838" y="4737100"/>
          <p14:tracePt t="32877" x="1023938" y="4737100"/>
          <p14:tracePt t="32885" x="1047750" y="4737100"/>
          <p14:tracePt t="32892" x="1066800" y="4737100"/>
          <p14:tracePt t="32900" x="1116013" y="4748213"/>
          <p14:tracePt t="32908" x="1165225" y="4748213"/>
          <p14:tracePt t="32914" x="1184275" y="4754563"/>
          <p14:tracePt t="32922" x="1233488" y="4760913"/>
          <p14:tracePt t="32930" x="1295400" y="4760913"/>
          <p14:tracePt t="32937" x="1319213" y="4767263"/>
          <p14:tracePt t="32944" x="1387475" y="4767263"/>
          <p14:tracePt t="32952" x="1449388" y="4767263"/>
          <p14:tracePt t="32973" x="1522413" y="4767263"/>
          <p14:tracePt t="32976" x="1584325" y="4767263"/>
          <p14:tracePt t="32982" x="1597025" y="4767263"/>
          <p14:tracePt t="32991" x="1616075" y="4767263"/>
          <p14:tracePt t="32997" x="1627188" y="4767263"/>
          <p14:tracePt t="33005" x="1639888" y="4767263"/>
          <p14:tracePt t="33012" x="1652588" y="4767263"/>
          <p14:tracePt t="33021" x="1658938" y="4767263"/>
          <p14:tracePt t="33035" x="1665288" y="4767263"/>
          <p14:tracePt t="33042" x="1671638" y="4767263"/>
          <p14:tracePt t="33050" x="1676400" y="4767263"/>
          <p14:tracePt t="33057" x="1682750" y="4767263"/>
          <p14:tracePt t="33065" x="1689100" y="4767263"/>
          <p14:tracePt t="33072" x="1695450" y="4767263"/>
          <p14:tracePt t="34700" x="1701800" y="4773613"/>
          <p14:tracePt t="34708" x="1708150" y="4773613"/>
          <p14:tracePt t="34714" x="1744663" y="4779963"/>
          <p14:tracePt t="34722" x="1781175" y="4779963"/>
          <p14:tracePt t="34729" x="1800225" y="4779963"/>
          <p14:tracePt t="34737" x="1849438" y="4786313"/>
          <p14:tracePt t="34744" x="1898650" y="4786313"/>
          <p14:tracePt t="34752" x="1917700" y="4786313"/>
          <p14:tracePt t="34760" x="1966913" y="4786313"/>
          <p14:tracePt t="34767" x="2028825" y="4786313"/>
          <p14:tracePt t="34775" x="2139950" y="4786313"/>
          <p14:tracePt t="34782" x="2189163" y="4786313"/>
          <p14:tracePt t="34791" x="2312988" y="4767263"/>
          <p14:tracePt t="34797" x="2471738" y="4741863"/>
          <p14:tracePt t="34805" x="2546350" y="4724400"/>
          <p14:tracePt t="34812" x="2781300" y="4687888"/>
          <p14:tracePt t="34820" x="3076575" y="4606925"/>
          <p14:tracePt t="34828" x="3175000" y="4587875"/>
          <p14:tracePt t="34834" x="3459163" y="4476750"/>
          <p14:tracePt t="34842" x="3859213" y="4335463"/>
          <p14:tracePt t="34850" x="3963988" y="4292600"/>
          <p14:tracePt t="34858" x="4224338" y="4168775"/>
          <p14:tracePt t="34864" x="4445000" y="4051300"/>
          <p14:tracePt t="34872" x="4513263" y="4002088"/>
          <p14:tracePt t="34879" x="4624388" y="3952875"/>
          <p14:tracePt t="34887" x="4710113" y="3879850"/>
          <p14:tracePt t="34895" x="4778375" y="3824288"/>
          <p14:tracePt t="34902" x="4803775" y="3792538"/>
          <p14:tracePt t="34910" x="4846638" y="3724275"/>
          <p14:tracePt t="34917" x="4908550" y="3644900"/>
          <p14:tracePt t="34925" x="4951413" y="3614738"/>
          <p14:tracePt t="34932" x="5024438" y="3521075"/>
          <p14:tracePt t="34941" x="5086350" y="3441700"/>
          <p14:tracePt t="34947" x="5141913" y="3373438"/>
          <p14:tracePt t="34955" x="5216525" y="3281363"/>
          <p14:tracePt t="34962" x="5278438" y="3163888"/>
          <p14:tracePt t="34978" x="5345113" y="3022600"/>
          <p14:tracePt t="34984" x="5395913" y="2917825"/>
          <p14:tracePt t="34992" x="5407025" y="2873375"/>
          <p14:tracePt t="34999" x="5445125" y="2787650"/>
          <p14:tracePt t="35008" x="5475288" y="2695575"/>
          <p14:tracePt t="35014" x="5494338" y="2620963"/>
          <p14:tracePt t="35022" x="5500688" y="2601913"/>
          <p14:tracePt t="35029" x="5518150" y="2552700"/>
          <p14:tracePt t="35037" x="5537200" y="2497138"/>
          <p14:tracePt t="35045" x="5543550" y="2466975"/>
          <p14:tracePt t="35052" x="5549900" y="2430463"/>
          <p14:tracePt t="35060" x="5580063" y="2362200"/>
          <p14:tracePt t="35067" x="5592763" y="2330450"/>
          <p14:tracePt t="35075" x="5622925" y="2270125"/>
          <p14:tracePt t="35082" x="5654675" y="2201863"/>
          <p14:tracePt t="35091" x="5661025" y="2170113"/>
          <p14:tracePt t="35097" x="5672138" y="2139950"/>
          <p14:tracePt t="35105" x="5703888" y="2084388"/>
          <p14:tracePt t="35112" x="5710238" y="2035175"/>
          <p14:tracePt t="35120" x="5715000" y="2005013"/>
          <p14:tracePt t="35128" x="5715000" y="1955800"/>
          <p14:tracePt t="35135" x="5734050" y="1881188"/>
          <p14:tracePt t="35142" x="5740400" y="1855788"/>
          <p14:tracePt t="35150" x="5753100" y="1812925"/>
          <p14:tracePt t="35158" x="5759450" y="1757363"/>
          <p14:tracePt t="35164" x="5776913" y="1727200"/>
          <p14:tracePt t="35172" x="5795963" y="1665288"/>
          <p14:tracePt t="35179" x="5821363" y="1597025"/>
          <p14:tracePt t="35187" x="5826125" y="1566863"/>
          <p14:tracePt t="35195" x="5857875" y="1517650"/>
          <p14:tracePt t="35202" x="5875338" y="1462088"/>
          <p14:tracePt t="35211" x="5888038" y="1419225"/>
          <p14:tracePt t="35217" x="5900738" y="1368425"/>
          <p14:tracePt t="35225" x="5900738" y="1319213"/>
          <p14:tracePt t="35232" x="5900738" y="1258888"/>
          <p14:tracePt t="35242" x="5900738" y="1233488"/>
          <p14:tracePt t="35247" x="5907088" y="1196975"/>
          <p14:tracePt t="35254" x="5907088" y="1147763"/>
          <p14:tracePt t="35261" x="5907088" y="1135063"/>
          <p14:tracePt t="35269" x="5907088" y="1128713"/>
          <p14:tracePt t="35276" x="5907088" y="1122363"/>
          <p14:tracePt t="35292" x="5907088" y="1116013"/>
          <p14:tracePt t="35307" x="5907088" y="1109663"/>
          <p14:tracePt t="35314" x="5907088" y="1103313"/>
          <p14:tracePt t="35336" x="5907088" y="1098550"/>
          <p14:tracePt t="35344" x="5907088" y="1092200"/>
          <p14:tracePt t="35351" x="5907088" y="1085850"/>
          <p14:tracePt t="35381" x="5907088" y="1079500"/>
          <p14:tracePt t="35495" x="5907088" y="1085850"/>
          <p14:tracePt t="35510" x="5907088" y="1092200"/>
          <p14:tracePt t="35524" x="5907088" y="1098550"/>
          <p14:tracePt t="35532" x="5907088" y="1109663"/>
          <p14:tracePt t="35540" x="5907088" y="1116013"/>
          <p14:tracePt t="35547" x="5900738" y="1128713"/>
          <p14:tracePt t="35555" x="5888038" y="1141413"/>
          <p14:tracePt t="35562" x="5875338" y="1152525"/>
          <p14:tracePt t="35570" x="5864225" y="1184275"/>
          <p14:tracePt t="35578" x="5832475" y="1227138"/>
          <p14:tracePt t="35584" x="5826125" y="1239838"/>
          <p14:tracePt t="35592" x="5802313" y="1295400"/>
          <p14:tracePt t="35599" x="5770563" y="1374775"/>
          <p14:tracePt t="35607" x="5759450" y="1406525"/>
          <p14:tracePt t="35614" x="5727700" y="1473200"/>
          <p14:tracePt t="35621" x="5710238" y="1535113"/>
          <p14:tracePt t="35629" x="5697538" y="1590675"/>
          <p14:tracePt t="35636" x="5684838" y="1652588"/>
          <p14:tracePt t="35644" x="5672138" y="1751013"/>
          <p14:tracePt t="35652" x="5672138" y="1789113"/>
          <p14:tracePt t="35659" x="5665788" y="1868488"/>
          <p14:tracePt t="35666" x="5654675" y="1979613"/>
          <p14:tracePt t="35674" x="5654675" y="2054225"/>
          <p14:tracePt t="35681" x="5654675" y="2090738"/>
          <p14:tracePt t="35690" x="5654675" y="2189163"/>
          <p14:tracePt t="35696" x="5654675" y="2287588"/>
          <p14:tracePt t="35704" x="5654675" y="2325688"/>
          <p14:tracePt t="35711" x="5654675" y="2447925"/>
          <p14:tracePt t="35719" x="5654675" y="2571750"/>
          <p14:tracePt t="35726" x="5648325" y="2620963"/>
          <p14:tracePt t="35734" x="5648325" y="2719388"/>
          <p14:tracePt t="35742" x="5629275" y="2817813"/>
          <p14:tracePt t="35749" x="5616575" y="2849563"/>
          <p14:tracePt t="35757" x="5599113" y="2922588"/>
          <p14:tracePt t="35764" x="5573713" y="2990850"/>
          <p14:tracePt t="35772" x="5556250" y="3033713"/>
          <p14:tracePt t="35779" x="5537200" y="3108325"/>
          <p14:tracePt t="35786" x="5530850" y="3151188"/>
          <p14:tracePt t="35794" x="5518150" y="3200400"/>
          <p14:tracePt t="35801" x="5518150" y="3219450"/>
          <p14:tracePt t="35809" x="5518150" y="3268663"/>
          <p14:tracePt t="35816" x="5518150" y="3305175"/>
          <p14:tracePt t="35824" x="5518150" y="3317875"/>
          <p14:tracePt t="35831" x="5518150" y="3354388"/>
          <p14:tracePt t="35840" x="5518150" y="3386138"/>
          <p14:tracePt t="35846" x="5518150" y="3403600"/>
          <p14:tracePt t="35854" x="5518150" y="3441700"/>
          <p14:tracePt t="35861" x="5518150" y="3490913"/>
          <p14:tracePt t="35869" x="5518150" y="3509963"/>
          <p14:tracePt t="35876" x="5518150" y="3546475"/>
          <p14:tracePt t="35884" x="5518150" y="3563938"/>
          <p14:tracePt t="35892" x="5518150" y="3576638"/>
          <p14:tracePt t="35899" x="5518150" y="3625850"/>
          <p14:tracePt t="35907" x="5518150" y="3663950"/>
          <p14:tracePt t="35914" x="5518150" y="3694113"/>
          <p14:tracePt t="35922" x="5518150" y="3713163"/>
          <p14:tracePt t="35929" x="5518150" y="3736975"/>
          <p14:tracePt t="35936" x="5518150" y="3762375"/>
          <p14:tracePt t="35944" x="5511800" y="3775075"/>
          <p14:tracePt t="35951" x="5505450" y="3792538"/>
          <p14:tracePt t="35959" x="5500688" y="3824288"/>
          <p14:tracePt t="35966" x="5494338" y="3824288"/>
          <p14:tracePt t="35973" x="5487988" y="3848100"/>
          <p14:tracePt t="35981" x="5475288" y="3873500"/>
          <p14:tracePt t="35989" x="5475288" y="3884613"/>
          <p14:tracePt t="35996" x="5475288" y="3897313"/>
          <p14:tracePt t="36004" x="5475288" y="3916363"/>
          <p14:tracePt t="36011" x="5468938" y="3922713"/>
          <p14:tracePt t="36018" x="5468938" y="3929063"/>
          <p14:tracePt t="36034" x="5468938" y="3935413"/>
          <p14:tracePt t="36041" x="5468938" y="3940175"/>
          <p14:tracePt t="36049" x="5468938" y="3946525"/>
          <p14:tracePt t="36056" x="5468938" y="3952875"/>
          <p14:tracePt t="36063" x="5468938" y="3959225"/>
          <p14:tracePt t="36071" x="5468938" y="3965575"/>
          <p14:tracePt t="36078" x="5468938" y="3971925"/>
          <p14:tracePt t="36086" x="5468938" y="3984625"/>
          <p14:tracePt t="36093" x="5468938" y="3990975"/>
          <p14:tracePt t="36101" x="5468938" y="3995738"/>
          <p14:tracePt t="36109" x="5462588" y="4002088"/>
          <p14:tracePt t="36116" x="5456238" y="4008438"/>
          <p14:tracePt t="36131" x="5456238" y="4014788"/>
          <p14:tracePt t="36170" x="5449888" y="4021138"/>
          <p14:tracePt t="36177" x="5445125" y="4033838"/>
          <p14:tracePt t="36185" x="5438775" y="4033838"/>
          <p14:tracePt t="36193" x="5438775" y="4040188"/>
          <p14:tracePt t="36200" x="5432425" y="4044950"/>
          <p14:tracePt t="36222" x="5426075" y="4044950"/>
          <p14:tracePt t="36230" x="5426075" y="4051300"/>
          <p14:tracePt t="36275" x="5419725" y="4051300"/>
          <p14:tracePt t="36297" x="5413375" y="4051300"/>
          <p14:tracePt t="36342" x="5407025" y="4051300"/>
          <p14:tracePt t="36350" x="5400675" y="4051300"/>
          <p14:tracePt t="36357" x="5400675" y="4057650"/>
          <p14:tracePt t="36373" x="5395913" y="4057650"/>
          <p14:tracePt t="36447" x="5389563" y="4057650"/>
          <p14:tracePt t="36515" x="5383213" y="4057650"/>
          <p14:tracePt t="36605" x="5389563" y="4057650"/>
          <p14:tracePt t="36627" x="5395913" y="4057650"/>
          <p14:tracePt t="36687" x="5400675" y="4057650"/>
          <p14:tracePt t="36702" x="5407025" y="4057650"/>
          <p14:tracePt t="36710" x="5413375" y="4057650"/>
          <p14:tracePt t="36717" x="5419725" y="4057650"/>
          <p14:tracePt t="36725" x="5432425" y="4057650"/>
          <p14:tracePt t="36732" x="5449888" y="4064000"/>
          <p14:tracePt t="36742" x="5462588" y="4064000"/>
          <p14:tracePt t="36747" x="5487988" y="4064000"/>
          <p14:tracePt t="36755" x="5494338" y="4064000"/>
          <p14:tracePt t="36762" x="5518150" y="4064000"/>
          <p14:tracePt t="36770" x="5524500" y="4064000"/>
          <p14:tracePt t="36785" x="5530850" y="4064000"/>
          <p14:tracePt t="36793" x="5543550" y="4064000"/>
          <p14:tracePt t="36799" x="5549900" y="4064000"/>
          <p14:tracePt t="36808" x="5556250" y="4064000"/>
          <p14:tracePt t="36814" x="5561013" y="4064000"/>
          <p14:tracePt t="36824" x="5592763" y="4064000"/>
          <p14:tracePt t="36829" x="5616575" y="4064000"/>
          <p14:tracePt t="36837" x="5648325" y="4064000"/>
          <p14:tracePt t="36844" x="5665788" y="4064000"/>
          <p14:tracePt t="36852" x="5684838" y="4064000"/>
          <p14:tracePt t="36860" x="5703888" y="4064000"/>
          <p14:tracePt t="36867" x="5710238" y="4064000"/>
          <p14:tracePt t="36875" x="5715000" y="4064000"/>
          <p14:tracePt t="36912" x="5727700" y="4064000"/>
          <p14:tracePt t="36920" x="5734050" y="4064000"/>
          <p14:tracePt t="36927" x="5759450" y="4064000"/>
          <p14:tracePt t="36934" x="5770563" y="4064000"/>
          <p14:tracePt t="36942" x="5783263" y="4064000"/>
          <p14:tracePt t="36950" x="5789613" y="4064000"/>
          <p14:tracePt t="36958" x="5808663" y="4064000"/>
          <p14:tracePt t="37183" x="5802313" y="4064000"/>
          <p14:tracePt t="37188" x="5789613" y="4064000"/>
          <p14:tracePt t="37195" x="5776913" y="4064000"/>
          <p14:tracePt t="37203" x="5770563" y="4064000"/>
          <p14:tracePt t="37211" x="5765800" y="4064000"/>
          <p14:tracePt t="37226" x="5759450" y="4070350"/>
          <p14:tracePt t="37233" x="5746750" y="4070350"/>
          <p14:tracePt t="37241" x="5727700" y="4083050"/>
          <p14:tracePt t="37248" x="5721350" y="4083050"/>
          <p14:tracePt t="37256" x="5703888" y="4089400"/>
          <p14:tracePt t="37263" x="5684838" y="4100513"/>
          <p14:tracePt t="37271" x="5665788" y="4100513"/>
          <p14:tracePt t="37278" x="5648325" y="4106863"/>
          <p14:tracePt t="37286" x="5605463" y="4132263"/>
          <p14:tracePt t="37293" x="5586413" y="4138613"/>
          <p14:tracePt t="37301" x="5556250" y="4144963"/>
          <p14:tracePt t="37309" x="5511800" y="4168775"/>
          <p14:tracePt t="37316" x="5494338" y="4181475"/>
          <p14:tracePt t="37325" x="5445125" y="4205288"/>
          <p14:tracePt t="37331" x="5376863" y="4256088"/>
          <p14:tracePt t="37339" x="5345113" y="4279900"/>
          <p14:tracePt t="37346" x="5278438" y="4329113"/>
          <p14:tracePt t="37354" x="5191125" y="4410075"/>
          <p14:tracePt t="37361" x="5124450" y="4476750"/>
          <p14:tracePt t="37369" x="5099050" y="4514850"/>
          <p14:tracePt t="37376" x="5049838" y="4600575"/>
          <p14:tracePt t="37384" x="4994275" y="4668838"/>
          <p14:tracePt t="37391" x="4970463" y="4705350"/>
          <p14:tracePt t="37398" x="4951413" y="4754563"/>
          <p14:tracePt t="37406" x="4908550" y="4835525"/>
          <p14:tracePt t="37413" x="4895850" y="4852988"/>
          <p14:tracePt t="37421" x="4876800" y="4927600"/>
          <p14:tracePt t="37429" x="4870450" y="4976813"/>
          <p14:tracePt t="37436" x="4864100" y="4995863"/>
          <p14:tracePt t="37443" x="4864100" y="5045075"/>
          <p14:tracePt t="37451" x="4864100" y="5068888"/>
          <p14:tracePt t="37458" x="4864100" y="5094288"/>
          <p14:tracePt t="37466" x="4864100" y="5124450"/>
          <p14:tracePt t="37474" x="4864100" y="5168900"/>
          <p14:tracePt t="37481" x="4864100" y="5192713"/>
          <p14:tracePt t="37489" x="4864100" y="5211763"/>
          <p14:tracePt t="37496" x="4864100" y="5235575"/>
          <p14:tracePt t="37504" x="4864100" y="5260975"/>
          <p14:tracePt t="37511" x="4864100" y="5273675"/>
          <p14:tracePt t="37518" x="4864100" y="5284788"/>
          <p14:tracePt t="37526" x="4864100" y="5303838"/>
          <p14:tracePt t="37533" x="4870450" y="5310188"/>
          <p14:tracePt t="37541" x="4883150" y="5322888"/>
          <p14:tracePt t="37548" x="4889500" y="5334000"/>
          <p14:tracePt t="37556" x="4902200" y="5346700"/>
          <p14:tracePt t="37564" x="4914900" y="5359400"/>
          <p14:tracePt t="37571" x="4926013" y="5372100"/>
          <p14:tracePt t="37578" x="4932363" y="5372100"/>
          <p14:tracePt t="37586" x="4945063" y="5378450"/>
          <p14:tracePt t="37593" x="4951413" y="5384800"/>
          <p14:tracePt t="37601" x="4964113" y="5389563"/>
          <p14:tracePt t="37608" x="4964113" y="5395913"/>
          <p14:tracePt t="37616" x="4970463" y="5402263"/>
          <p14:tracePt t="37624" x="4987925" y="5408613"/>
          <p14:tracePt t="37631" x="4994275" y="5414963"/>
          <p14:tracePt t="37639" x="5006975" y="5421313"/>
          <p14:tracePt t="37646" x="5019675" y="5434013"/>
          <p14:tracePt t="37654" x="5030788" y="5438775"/>
          <p14:tracePt t="37661" x="5043488" y="5445125"/>
          <p14:tracePt t="37669" x="5075238" y="5457825"/>
          <p14:tracePt t="37676" x="5086350" y="5457825"/>
          <p14:tracePt t="37684" x="5124450" y="5464175"/>
          <p14:tracePt t="37691" x="5154613" y="5483225"/>
          <p14:tracePt t="37699" x="5184775" y="5494338"/>
          <p14:tracePt t="37706" x="5197475" y="5500688"/>
          <p14:tracePt t="37713" x="5216525" y="5500688"/>
          <p14:tracePt t="37721" x="5259388" y="5526088"/>
          <p14:tracePt t="37728" x="5272088" y="5526088"/>
          <p14:tracePt t="37736" x="5295900" y="5532438"/>
          <p14:tracePt t="37743" x="5327650" y="5549900"/>
          <p14:tracePt t="37751" x="5334000" y="5549900"/>
          <p14:tracePt t="37758" x="5345113" y="5556250"/>
          <p14:tracePt t="37766" x="5357813" y="5568950"/>
          <p14:tracePt t="37774" x="5364163" y="5568950"/>
          <p14:tracePt t="37781" x="5376863" y="5575300"/>
          <p14:tracePt t="37789" x="5383213" y="5581650"/>
          <p14:tracePt t="37804" x="5413375" y="5594350"/>
          <p14:tracePt t="37811" x="5438775" y="5594350"/>
          <p14:tracePt t="37819" x="5475288" y="5599113"/>
          <p14:tracePt t="37826" x="5500688" y="5605463"/>
          <p14:tracePt t="37834" x="5524500" y="5605463"/>
          <p14:tracePt t="37841" x="5561013" y="5605463"/>
          <p14:tracePt t="37848" x="5573713" y="5605463"/>
          <p14:tracePt t="37855" x="5592763" y="5605463"/>
          <p14:tracePt t="37863" x="5599113" y="5605463"/>
          <p14:tracePt t="37871" x="5599113" y="5611813"/>
          <p14:tracePt t="38000" x="5599113" y="5605463"/>
          <p14:tracePt t="38869" x="5592763" y="5605463"/>
          <p14:tracePt t="38877" x="5586413" y="5605463"/>
          <p14:tracePt t="38899" x="5580063" y="5605463"/>
          <p14:tracePt t="38907" x="5567363" y="5605463"/>
          <p14:tracePt t="38914" x="5556250" y="5605463"/>
          <p14:tracePt t="38922" x="5543550" y="5605463"/>
          <p14:tracePt t="38929" x="5524500" y="5605463"/>
          <p14:tracePt t="38937" x="5505450" y="5605463"/>
          <p14:tracePt t="38945" x="5500688" y="5605463"/>
          <p14:tracePt t="38952" x="5481638" y="5594350"/>
          <p14:tracePt t="38963" x="5456238" y="5556250"/>
          <p14:tracePt t="38967" x="5456238" y="5549900"/>
          <p14:tracePt t="39342" x="5438775" y="5556250"/>
          <p14:tracePt t="39350" x="5376863" y="5611813"/>
          <p14:tracePt t="39357" x="5308600" y="5661025"/>
          <p14:tracePt t="39365" x="5289550" y="5680075"/>
          <p14:tracePt t="39372" x="5229225" y="5748338"/>
          <p14:tracePt t="39380" x="5135563" y="5803900"/>
          <p14:tracePt t="39387" x="5118100" y="5821363"/>
          <p14:tracePt t="39395" x="5037138" y="5883275"/>
          <p14:tracePt t="39402" x="4970463" y="5938838"/>
          <p14:tracePt t="39410" x="4938713" y="5951538"/>
          <p14:tracePt t="39417" x="4870450" y="5994400"/>
          <p14:tracePt t="39424" x="4814888" y="6043613"/>
          <p14:tracePt t="39434" x="4784725" y="6069013"/>
          <p14:tracePt t="39439" x="4722813" y="6118225"/>
          <p14:tracePt t="39447" x="4679950" y="6142038"/>
          <p14:tracePt t="39454" x="4660900" y="6161088"/>
          <p14:tracePt t="39462" x="4630738" y="6186488"/>
          <p14:tracePt t="39471" x="4587875" y="6210300"/>
          <p14:tracePt t="39477" x="4549775" y="6235700"/>
          <p14:tracePt t="39485" x="4545013" y="6246813"/>
          <p14:tracePt t="39492" x="4513263" y="6272213"/>
          <p14:tracePt t="39500" x="4506913" y="6291263"/>
          <p14:tracePt t="39507" x="4500563" y="6296025"/>
          <p14:tracePt t="39515" x="4500563" y="6302375"/>
          <p14:tracePt t="39522" x="4500563" y="6315075"/>
          <p14:tracePt t="39530" x="4500563" y="6321425"/>
          <p14:tracePt t="39538" x="4500563" y="6327775"/>
          <p14:tracePt t="39545" x="4500563" y="6334125"/>
          <p14:tracePt t="39552" x="4494213" y="6340475"/>
          <p14:tracePt t="39560" x="4489450" y="6346825"/>
          <p14:tracePt t="39567" x="4470400" y="6357938"/>
          <p14:tracePt t="39575" x="4470400" y="6364288"/>
          <p14:tracePt t="39584" x="4464050" y="6370638"/>
          <p14:tracePt t="39598" x="4445000" y="6383338"/>
          <p14:tracePt t="39605" x="4433888" y="6402388"/>
          <p14:tracePt t="39612" x="4421188" y="6407150"/>
          <p14:tracePt t="39626" x="4414838" y="6419850"/>
          <p14:tracePt t="39635" x="4408488" y="6432550"/>
          <p14:tracePt t="39641" x="4402138" y="6438900"/>
          <p14:tracePt t="39650" x="4402138" y="6445250"/>
          <p14:tracePt t="39656" x="4402138" y="6451600"/>
          <p14:tracePt t="39739" x="4402138" y="6456363"/>
          <p14:tracePt t="39747" x="4395788" y="64563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5836D1-6981-8A4F-80CA-7F3F65A9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39" y="506275"/>
            <a:ext cx="8449519" cy="2550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6A9AC6-BBFE-B443-A836-94214D63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692" y="3312600"/>
            <a:ext cx="5874612" cy="29101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3F4FB5-2002-984D-9751-3B795E3EF938}"/>
              </a:ext>
            </a:extLst>
          </p:cNvPr>
          <p:cNvSpPr txBox="1"/>
          <p:nvPr/>
        </p:nvSpPr>
        <p:spPr>
          <a:xfrm>
            <a:off x="3962696" y="287230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设计方案 </a:t>
            </a:r>
            <a:r>
              <a:rPr kumimoji="1" lang="en-US" altLang="zh-CN"/>
              <a:t>I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5FB20-07C2-E94D-8027-97590E0B96AB}"/>
              </a:ext>
            </a:extLst>
          </p:cNvPr>
          <p:cNvSpPr txBox="1"/>
          <p:nvPr/>
        </p:nvSpPr>
        <p:spPr>
          <a:xfrm>
            <a:off x="3933841" y="603810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设计方案 </a:t>
            </a:r>
            <a:r>
              <a:rPr kumimoji="1" lang="en-US" altLang="zh-CN"/>
              <a:t>II</a:t>
            </a:r>
            <a:endParaRPr kumimoji="1"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C3D32B7-E7DB-40DF-BB76-DB8CEEC9A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96"/>
    </mc:Choice>
    <mc:Fallback>
      <p:transition spd="slow" advTm="180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25" x="4402138" y="6456363"/>
          <p14:tracePt t="12228" x="4464050" y="6469063"/>
          <p14:tracePt t="12233" x="4587875" y="6481763"/>
          <p14:tracePt t="12238" x="4810125" y="6475413"/>
          <p14:tracePt t="12246" x="4821238" y="6462713"/>
          <p14:tracePt t="12253" x="4852988" y="6462713"/>
          <p14:tracePt t="12261" x="4908550" y="6438900"/>
          <p14:tracePt t="12269" x="4987925" y="6413500"/>
          <p14:tracePt t="12276" x="5080000" y="6357938"/>
          <p14:tracePt t="12283" x="5111750" y="6346825"/>
          <p14:tracePt t="12290" x="5203825" y="6272213"/>
          <p14:tracePt t="12299" x="5284788" y="6223000"/>
          <p14:tracePt t="12305" x="5334000" y="6197600"/>
          <p14:tracePt t="12313" x="5438775" y="6135688"/>
          <p14:tracePt t="12320" x="5530850" y="6075363"/>
          <p14:tracePt t="12328" x="5586413" y="6043613"/>
          <p14:tracePt t="12336" x="5684838" y="6007100"/>
          <p14:tracePt t="12344" x="5776913" y="5957888"/>
          <p14:tracePt t="12351" x="5808663" y="5932488"/>
          <p14:tracePt t="12358" x="5900738" y="5883275"/>
          <p14:tracePt t="12366" x="5980113" y="5827713"/>
          <p14:tracePt t="12373" x="6024563" y="5803900"/>
          <p14:tracePt t="12381" x="6080125" y="5765800"/>
          <p14:tracePt t="12388" x="6135688" y="5729288"/>
          <p14:tracePt t="12396" x="6165850" y="5705475"/>
          <p14:tracePt t="12403" x="6202363" y="5680075"/>
          <p14:tracePt t="12411" x="6257925" y="5643563"/>
          <p14:tracePt t="12419" x="6326188" y="5588000"/>
          <p14:tracePt t="12426" x="6338888" y="5562600"/>
          <p14:tracePt t="12433" x="6405563" y="5500688"/>
          <p14:tracePt t="12440" x="6492875" y="5421313"/>
          <p14:tracePt t="12449" x="6523038" y="5389563"/>
          <p14:tracePt t="12455" x="6604000" y="5310188"/>
          <p14:tracePt t="12463" x="6672263" y="5248275"/>
          <p14:tracePt t="12470" x="6721475" y="5205413"/>
          <p14:tracePt t="12478" x="6777038" y="5130800"/>
          <p14:tracePt t="12486" x="6837363" y="5051425"/>
          <p14:tracePt t="12493" x="6862763" y="5019675"/>
          <p14:tracePt t="12501" x="6911975" y="4927600"/>
          <p14:tracePt t="12508" x="6954838" y="4841875"/>
          <p14:tracePt t="12517" x="6991350" y="4760913"/>
          <p14:tracePt t="12523" x="7004050" y="4711700"/>
          <p14:tracePt t="12531" x="7029450" y="4619625"/>
          <p14:tracePt t="12538" x="7059613" y="4532313"/>
          <p14:tracePt t="12546" x="7072313" y="4489450"/>
          <p14:tracePt t="12553" x="7102475" y="4378325"/>
          <p14:tracePt t="12561" x="7121525" y="4279900"/>
          <p14:tracePt t="12570" x="7127875" y="4211638"/>
          <p14:tracePt t="12575" x="7164388" y="4070350"/>
          <p14:tracePt t="12583" x="7207250" y="3940175"/>
          <p14:tracePt t="12591" x="7219950" y="3897313"/>
          <p14:tracePt t="12599" x="7245350" y="3775075"/>
          <p14:tracePt t="12605" x="7275513" y="3675063"/>
          <p14:tracePt t="12613" x="7294563" y="3570288"/>
          <p14:tracePt t="12620" x="7294563" y="3533775"/>
          <p14:tracePt t="12628" x="7312025" y="3448050"/>
          <p14:tracePt t="12636" x="7324725" y="3336925"/>
          <p14:tracePt t="12643" x="7331075" y="3281363"/>
          <p14:tracePt t="12651" x="7350125" y="3182938"/>
          <p14:tracePt t="12658" x="7350125" y="3108325"/>
          <p14:tracePt t="12666" x="7350125" y="3059113"/>
          <p14:tracePt t="12673" x="7350125" y="2984500"/>
          <p14:tracePt t="12681" x="7350125" y="2911475"/>
          <p14:tracePt t="12688" x="7350125" y="2862263"/>
          <p14:tracePt t="12696" x="7337425" y="2768600"/>
          <p14:tracePt t="12703" x="7312025" y="2695575"/>
          <p14:tracePt t="12711" x="7312025" y="2676525"/>
          <p14:tracePt t="12718" x="7294563" y="2627313"/>
          <p14:tracePt t="12726" x="7288213" y="2546350"/>
          <p14:tracePt t="12733" x="7288213" y="2460625"/>
          <p14:tracePt t="12741" x="7288213" y="2424113"/>
          <p14:tracePt t="12749" x="7288213" y="2362200"/>
          <p14:tracePt t="12755" x="7288213" y="2276475"/>
          <p14:tracePt t="12763" x="7288213" y="2251075"/>
          <p14:tracePt t="12770" x="7288213" y="2201863"/>
          <p14:tracePt t="12778" x="7288213" y="2139950"/>
          <p14:tracePt t="12785" x="7288213" y="2116138"/>
          <p14:tracePt t="12793" x="7288213" y="2084388"/>
          <p14:tracePt t="12801" x="7275513" y="2054225"/>
          <p14:tracePt t="12808" x="7275513" y="2047875"/>
          <p14:tracePt t="12816" x="7269163" y="2016125"/>
          <p14:tracePt t="12823" x="7269163" y="2005013"/>
          <p14:tracePt t="12832" x="7262813" y="1985963"/>
          <p14:tracePt t="12838" x="7262813" y="1960563"/>
          <p14:tracePt t="12846" x="7251700" y="1924050"/>
          <p14:tracePt t="12853" x="7232650" y="1874838"/>
          <p14:tracePt t="12861" x="7226300" y="1849438"/>
          <p14:tracePt t="12869" x="7207250" y="1812925"/>
          <p14:tracePt t="12884" x="7183438" y="1776413"/>
          <p14:tracePt t="12890" x="7164388" y="1757363"/>
          <p14:tracePt t="12900" x="7151688" y="1739900"/>
          <p14:tracePt t="12905" x="7146925" y="1739900"/>
          <p14:tracePt t="12913" x="7140575" y="1727200"/>
          <p14:tracePt t="12920" x="7140575" y="1720850"/>
          <p14:tracePt t="12928" x="7134225" y="1720850"/>
          <p14:tracePt t="12935" x="7134225" y="1714500"/>
          <p14:tracePt t="12951" x="7134225" y="1708150"/>
          <p14:tracePt t="12958" x="7127875" y="1701800"/>
          <p14:tracePt t="12966" x="7127875" y="1689100"/>
          <p14:tracePt t="12973" x="7121525" y="1689100"/>
          <p14:tracePt t="12982" x="7115175" y="1684338"/>
          <p14:tracePt t="12988" x="7108825" y="1677988"/>
          <p14:tracePt t="12996" x="7102475" y="1671638"/>
          <p14:tracePt t="13003" x="7102475" y="1665288"/>
          <p14:tracePt t="13011" x="7097713" y="1658938"/>
          <p14:tracePt t="13019" x="7091363" y="1652588"/>
          <p14:tracePt t="13026" x="7085013" y="1652588"/>
          <p14:tracePt t="13040" x="7072313" y="1639888"/>
          <p14:tracePt t="13049" x="7065963" y="1628775"/>
          <p14:tracePt t="13055" x="7059613" y="1622425"/>
          <p14:tracePt t="13063" x="7053263" y="1603375"/>
          <p14:tracePt t="13070" x="7053263" y="1590675"/>
          <p14:tracePt t="13078" x="7046913" y="1579563"/>
          <p14:tracePt t="13085" x="7042150" y="1573213"/>
          <p14:tracePt t="13093" x="7035800" y="1566863"/>
          <p14:tracePt t="13101" x="7035800" y="1560513"/>
          <p14:tracePt t="13108" x="7035800" y="1554163"/>
          <p14:tracePt t="13116" x="7029450" y="1547813"/>
          <p14:tracePt t="13123" x="7029450" y="1541463"/>
          <p14:tracePt t="13132" x="7023100" y="1541463"/>
          <p14:tracePt t="13146" x="7023100" y="1524000"/>
          <p14:tracePt t="13153" x="7023100" y="1517650"/>
          <p14:tracePt t="13161" x="7023100" y="1504950"/>
          <p14:tracePt t="13168" x="7016750" y="1504950"/>
          <p14:tracePt t="13175" x="7010400" y="1498600"/>
          <p14:tracePt t="13183" x="7010400" y="1485900"/>
          <p14:tracePt t="13190" x="7004050" y="1479550"/>
          <p14:tracePt t="13199" x="7004050" y="1473200"/>
          <p14:tracePt t="13205" x="6997700" y="1473200"/>
          <p14:tracePt t="13220" x="6997700" y="1468438"/>
          <p14:tracePt t="13228" x="6997700" y="1462088"/>
          <p14:tracePt t="13236" x="6991350" y="1462088"/>
          <p14:tracePt t="13251" x="6991350" y="1455738"/>
          <p14:tracePt t="13267" x="6991350" y="1449388"/>
          <p14:tracePt t="13273" x="6986588" y="1436688"/>
          <p14:tracePt t="13282" x="6980238" y="1419225"/>
          <p14:tracePt t="13288" x="6980238" y="1412875"/>
          <p14:tracePt t="13296" x="6973888" y="1387475"/>
          <p14:tracePt t="13303" x="6967538" y="1374775"/>
          <p14:tracePt t="13311" x="6948488" y="1350963"/>
          <p14:tracePt t="13326" x="6942138" y="1331913"/>
          <p14:tracePt t="13333" x="6924675" y="1319213"/>
          <p14:tracePt t="13341" x="6918325" y="1308100"/>
          <p14:tracePt t="13349" x="6905625" y="1282700"/>
          <p14:tracePt t="13355" x="6899275" y="1263650"/>
          <p14:tracePt t="13363" x="6892925" y="1258888"/>
          <p14:tracePt t="13370" x="6886575" y="1239838"/>
          <p14:tracePt t="13378" x="6881813" y="1227138"/>
          <p14:tracePt t="13387" x="6875463" y="1214438"/>
          <p14:tracePt t="13392" x="6869113" y="1196975"/>
          <p14:tracePt t="13400" x="6862763" y="1184275"/>
          <p14:tracePt t="13407" x="6862763" y="1171575"/>
          <p14:tracePt t="13415" x="6856413" y="1165225"/>
          <p14:tracePt t="13422" x="6856413" y="1152525"/>
          <p14:tracePt t="13430" x="6856413" y="1141413"/>
          <p14:tracePt t="13437" x="6850063" y="1135063"/>
          <p14:tracePt t="13445" x="6850063" y="1122363"/>
          <p14:tracePt t="13452" x="6850063" y="1103313"/>
          <p14:tracePt t="13460" x="6850063" y="1092200"/>
          <p14:tracePt t="13467" x="6850063" y="1073150"/>
          <p14:tracePt t="13475" x="6850063" y="1054100"/>
          <p14:tracePt t="13482" x="6850063" y="1042988"/>
          <p14:tracePt t="13490" x="6850063" y="1017588"/>
          <p14:tracePt t="13498" x="6850063" y="992188"/>
          <p14:tracePt t="13505" x="6850063" y="968375"/>
          <p14:tracePt t="13512" x="6850063" y="955675"/>
          <p14:tracePt t="13520" x="6850063" y="942975"/>
          <p14:tracePt t="13527" x="6850063" y="925513"/>
          <p14:tracePt t="13535" x="6850063" y="912813"/>
          <p14:tracePt t="13543" x="6850063" y="900113"/>
          <p14:tracePt t="13550" x="6850063" y="887413"/>
          <p14:tracePt t="13558" x="6850063" y="882650"/>
          <p14:tracePt t="13565" x="6843713" y="863600"/>
          <p14:tracePt t="13572" x="6843713" y="844550"/>
          <p14:tracePt t="13580" x="6843713" y="831850"/>
          <p14:tracePt t="13587" x="6843713" y="814388"/>
          <p14:tracePt t="13595" x="6843713" y="801688"/>
          <p14:tracePt t="13603" x="6843713" y="788988"/>
          <p14:tracePt t="13610" x="6843713" y="776288"/>
          <p14:tracePt t="13618" x="6843713" y="765175"/>
          <p14:tracePt t="13625" x="6856413" y="746125"/>
          <p14:tracePt t="13633" x="6856413" y="739775"/>
          <p14:tracePt t="13640" x="6856413" y="727075"/>
          <p14:tracePt t="13648" x="6856413" y="715963"/>
          <p14:tracePt t="13655" x="6856413" y="709613"/>
          <p14:tracePt t="13663" x="6862763" y="690563"/>
          <p14:tracePt t="13670" x="6875463" y="671513"/>
          <p14:tracePt t="13678" x="6875463" y="666750"/>
          <p14:tracePt t="13685" x="6881813" y="654050"/>
          <p14:tracePt t="13693" x="6881813" y="647700"/>
          <p14:tracePt t="13700" x="6892925" y="647700"/>
          <p14:tracePt t="13708" x="6892925" y="635000"/>
          <p14:tracePt t="13715" x="6899275" y="628650"/>
          <p14:tracePt t="13722" x="6905625" y="615950"/>
          <p14:tracePt t="13729" x="6905625" y="611188"/>
          <p14:tracePt t="13737" x="6911975" y="611188"/>
          <p14:tracePt t="13745" x="6911975" y="604838"/>
          <p14:tracePt t="13752" x="6918325" y="598488"/>
          <p14:tracePt t="13760" x="6924675" y="598488"/>
          <p14:tracePt t="13768" x="6924675" y="585788"/>
          <p14:tracePt t="13775" x="6931025" y="585788"/>
          <p14:tracePt t="13783" x="6937375" y="585788"/>
          <p14:tracePt t="13790" x="6948488" y="585788"/>
          <p14:tracePt t="13798" x="6948488" y="579438"/>
          <p14:tracePt t="13805" x="6961188" y="573088"/>
          <p14:tracePt t="13812" x="6967538" y="573088"/>
          <p14:tracePt t="13820" x="6980238" y="566738"/>
          <p14:tracePt t="13827" x="6991350" y="566738"/>
          <p14:tracePt t="13835" x="6991350" y="561975"/>
          <p14:tracePt t="13843" x="6991350" y="555625"/>
          <p14:tracePt t="13850" x="6997700" y="555625"/>
          <p14:tracePt t="13857" x="7010400" y="555625"/>
          <p14:tracePt t="13865" x="7023100" y="549275"/>
          <p14:tracePt t="13872" x="7029450" y="549275"/>
          <p14:tracePt t="13881" x="7035800" y="549275"/>
          <p14:tracePt t="13887" x="7042150" y="549275"/>
          <p14:tracePt t="13895" x="7046913" y="549275"/>
          <p14:tracePt t="13920" x="7059613" y="549275"/>
          <p14:tracePt t="13925" x="7065963" y="549275"/>
          <p14:tracePt t="13933" x="7072313" y="549275"/>
          <p14:tracePt t="13940" x="7078663" y="549275"/>
          <p14:tracePt t="13955" x="7085013" y="549275"/>
          <p14:tracePt t="13962" x="7097713" y="549275"/>
          <p14:tracePt t="13970" x="7102475" y="549275"/>
          <p14:tracePt t="13978" x="7121525" y="549275"/>
          <p14:tracePt t="13985" x="7140575" y="549275"/>
          <p14:tracePt t="13993" x="7146925" y="549275"/>
          <p14:tracePt t="14000" x="7170738" y="549275"/>
          <p14:tracePt t="14007" x="7189788" y="549275"/>
          <p14:tracePt t="14015" x="7202488" y="555625"/>
          <p14:tracePt t="14022" x="7207250" y="555625"/>
          <p14:tracePt t="14031" x="7226300" y="555625"/>
          <p14:tracePt t="14037" x="7239000" y="555625"/>
          <p14:tracePt t="14045" x="7245350" y="555625"/>
          <p14:tracePt t="14052" x="7262813" y="555625"/>
          <p14:tracePt t="14067" x="7275513" y="555625"/>
          <p14:tracePt t="14075" x="7288213" y="555625"/>
          <p14:tracePt t="14083" x="7300913" y="555625"/>
          <p14:tracePt t="14090" x="7307263" y="555625"/>
          <p14:tracePt t="14098" x="7318375" y="561975"/>
          <p14:tracePt t="14105" x="7331075" y="566738"/>
          <p14:tracePt t="14113" x="7343775" y="566738"/>
          <p14:tracePt t="14120" x="7350125" y="573088"/>
          <p14:tracePt t="14128" x="7362825" y="585788"/>
          <p14:tracePt t="14143" x="7373938" y="592138"/>
          <p14:tracePt t="14150" x="7386638" y="598488"/>
          <p14:tracePt t="14157" x="7386638" y="604838"/>
          <p14:tracePt t="14165" x="7399338" y="611188"/>
          <p14:tracePt t="14172" x="7405688" y="615950"/>
          <p14:tracePt t="14181" x="7416800" y="622300"/>
          <p14:tracePt t="14187" x="7423150" y="622300"/>
          <p14:tracePt t="14195" x="7423150" y="628650"/>
          <p14:tracePt t="14202" x="7435850" y="641350"/>
          <p14:tracePt t="14210" x="7435850" y="647700"/>
          <p14:tracePt t="14217" x="7442200" y="647700"/>
          <p14:tracePt t="14225" x="7442200" y="654050"/>
          <p14:tracePt t="14233" x="7448550" y="660400"/>
          <p14:tracePt t="14240" x="7448550" y="666750"/>
          <p14:tracePt t="14248" x="7454900" y="677863"/>
          <p14:tracePt t="14263" x="7461250" y="690563"/>
          <p14:tracePt t="14270" x="7472363" y="703263"/>
          <p14:tracePt t="14278" x="7478713" y="715963"/>
          <p14:tracePt t="14285" x="7485063" y="727075"/>
          <p14:tracePt t="14293" x="7504113" y="746125"/>
          <p14:tracePt t="14300" x="7510463" y="765175"/>
          <p14:tracePt t="14307" x="7516813" y="771525"/>
          <p14:tracePt t="14315" x="7516813" y="776288"/>
          <p14:tracePt t="14323" x="7523163" y="782638"/>
          <p14:tracePt t="14331" x="7523163" y="795338"/>
          <p14:tracePt t="14337" x="7527925" y="795338"/>
          <p14:tracePt t="14345" x="7527925" y="801688"/>
          <p14:tracePt t="14352" x="7527925" y="808038"/>
          <p14:tracePt t="14360" x="7534275" y="814388"/>
          <p14:tracePt t="14367" x="7540625" y="820738"/>
          <p14:tracePt t="14375" x="7540625" y="827088"/>
          <p14:tracePt t="14383" x="7540625" y="831850"/>
          <p14:tracePt t="14397" x="7540625" y="838200"/>
          <p14:tracePt t="14404" x="7546975" y="838200"/>
          <p14:tracePt t="14412" x="7546975" y="850900"/>
          <p14:tracePt t="14419" x="7553325" y="863600"/>
          <p14:tracePt t="14427" x="7553325" y="869950"/>
          <p14:tracePt t="14434" x="7559675" y="893763"/>
          <p14:tracePt t="14442" x="7572375" y="912813"/>
          <p14:tracePt t="14450" x="7572375" y="919163"/>
          <p14:tracePt t="14458" x="7577138" y="942975"/>
          <p14:tracePt t="14465" x="7583488" y="968375"/>
          <p14:tracePt t="14473" x="7589838" y="981075"/>
          <p14:tracePt t="14481" x="7589838" y="998538"/>
          <p14:tracePt t="14487" x="7596188" y="1017588"/>
          <p14:tracePt t="14495" x="7602538" y="1036638"/>
          <p14:tracePt t="14503" x="7602538" y="1047750"/>
          <p14:tracePt t="14510" x="7621588" y="1073150"/>
          <p14:tracePt t="14518" x="7621588" y="1092200"/>
          <p14:tracePt t="14525" x="7621588" y="1098550"/>
          <p14:tracePt t="14533" x="7621588" y="1116013"/>
          <p14:tracePt t="14540" x="7621588" y="1135063"/>
          <p14:tracePt t="14548" x="7621588" y="1141413"/>
          <p14:tracePt t="14555" x="7621588" y="1158875"/>
          <p14:tracePt t="14563" x="7621588" y="1177925"/>
          <p14:tracePt t="14570" x="7621588" y="1184275"/>
          <p14:tracePt t="14578" x="7621588" y="1196975"/>
          <p14:tracePt t="14585" x="7621588" y="1220788"/>
          <p14:tracePt t="14593" x="7621588" y="1233488"/>
          <p14:tracePt t="14600" x="7621588" y="1252538"/>
          <p14:tracePt t="14608" x="7621588" y="1276350"/>
          <p14:tracePt t="14616" x="7615238" y="1289050"/>
          <p14:tracePt t="14623" x="7615238" y="1295400"/>
          <p14:tracePt t="14632" x="7608888" y="1308100"/>
          <p14:tracePt t="14637" x="7608888" y="1312863"/>
          <p14:tracePt t="14645" x="7602538" y="1319213"/>
          <p14:tracePt t="14652" x="7602538" y="1331913"/>
          <p14:tracePt t="14660" x="7602538" y="1338263"/>
          <p14:tracePt t="14675" x="7596188" y="1344613"/>
          <p14:tracePt t="14683" x="7589838" y="1357313"/>
          <p14:tracePt t="14690" x="7589838" y="1363663"/>
          <p14:tracePt t="14698" x="7583488" y="1374775"/>
          <p14:tracePt t="14705" x="7577138" y="1381125"/>
          <p14:tracePt t="14712" x="7572375" y="1393825"/>
          <p14:tracePt t="14720" x="7566025" y="1393825"/>
          <p14:tracePt t="14728" x="7566025" y="1400175"/>
          <p14:tracePt t="14735" x="7553325" y="1406525"/>
          <p14:tracePt t="14743" x="7553325" y="1412875"/>
          <p14:tracePt t="14750" x="7540625" y="1419225"/>
          <p14:tracePt t="14757" x="7527925" y="1423988"/>
          <p14:tracePt t="14773" x="7516813" y="1436688"/>
          <p14:tracePt t="14781" x="7510463" y="1436688"/>
          <p14:tracePt t="14787" x="7504113" y="1443038"/>
          <p14:tracePt t="14795" x="7497763" y="1443038"/>
          <p14:tracePt t="14803" x="7491413" y="1449388"/>
          <p14:tracePt t="14810" x="7478713" y="1455738"/>
          <p14:tracePt t="14818" x="7467600" y="1455738"/>
          <p14:tracePt t="14825" x="7454900" y="1462088"/>
          <p14:tracePt t="14833" x="7435850" y="1468438"/>
          <p14:tracePt t="14840" x="7423150" y="1468438"/>
          <p14:tracePt t="14848" x="7405688" y="1468438"/>
          <p14:tracePt t="14855" x="7373938" y="1468438"/>
          <p14:tracePt t="14863" x="7362825" y="1473200"/>
          <p14:tracePt t="14870" x="7337425" y="1473200"/>
          <p14:tracePt t="14883" x="7307263" y="1473200"/>
          <p14:tracePt t="14885" x="7300913" y="1473200"/>
          <p14:tracePt t="14893" x="7269163" y="1479550"/>
          <p14:tracePt t="14900" x="7232650" y="1479550"/>
          <p14:tracePt t="14908" x="7202488" y="1479550"/>
          <p14:tracePt t="14915" x="7183438" y="1479550"/>
          <p14:tracePt t="14923" x="7170738" y="1479550"/>
          <p14:tracePt t="14931" x="7146925" y="1479550"/>
          <p14:tracePt t="14937" x="7140575" y="1479550"/>
          <p14:tracePt t="14945" x="7121525" y="1479550"/>
          <p14:tracePt t="14952" x="7108825" y="1479550"/>
          <p14:tracePt t="14960" x="7102475" y="1479550"/>
          <p14:tracePt t="14968" x="7097713" y="1479550"/>
          <p14:tracePt t="14975" x="7085013" y="1479550"/>
          <p14:tracePt t="14983" x="7065963" y="1479550"/>
          <p14:tracePt t="14990" x="7059613" y="1479550"/>
          <p14:tracePt t="14998" x="7035800" y="1468438"/>
          <p14:tracePt t="15004" x="7016750" y="1462088"/>
          <p14:tracePt t="15012" x="7010400" y="1462088"/>
          <p14:tracePt t="15019" x="6991350" y="1455738"/>
          <p14:tracePt t="15027" x="6973888" y="1449388"/>
          <p14:tracePt t="15034" x="6967538" y="1443038"/>
          <p14:tracePt t="15042" x="6942138" y="1436688"/>
          <p14:tracePt t="15050" x="6931025" y="1423988"/>
          <p14:tracePt t="15057" x="6918325" y="1419225"/>
          <p14:tracePt t="15065" x="6892925" y="1400175"/>
          <p14:tracePt t="15072" x="6881813" y="1381125"/>
          <p14:tracePt t="15080" x="6869113" y="1368425"/>
          <p14:tracePt t="15087" x="6862763" y="1363663"/>
          <p14:tracePt t="15095" x="6843713" y="1350963"/>
          <p14:tracePt t="15102" x="6843713" y="1344613"/>
          <p14:tracePt t="15110" x="6837363" y="1338263"/>
          <p14:tracePt t="15117" x="6831013" y="1319213"/>
          <p14:tracePt t="15125" x="6819900" y="1308100"/>
          <p14:tracePt t="15132" x="6813550" y="1295400"/>
          <p14:tracePt t="15140" x="6807200" y="1276350"/>
          <p14:tracePt t="15148" x="6788150" y="1252538"/>
          <p14:tracePt t="15155" x="6781800" y="1239838"/>
          <p14:tracePt t="15162" x="6764338" y="1214438"/>
          <p14:tracePt t="15169" x="6764338" y="1190625"/>
          <p14:tracePt t="15177" x="6764338" y="1177925"/>
          <p14:tracePt t="15185" x="6757988" y="1152525"/>
          <p14:tracePt t="15192" x="6751638" y="1122363"/>
          <p14:tracePt t="15200" x="6751638" y="1098550"/>
          <p14:tracePt t="15207" x="6751638" y="1092200"/>
          <p14:tracePt t="15216" x="6751638" y="1066800"/>
          <p14:tracePt t="15222" x="6751638" y="1030288"/>
          <p14:tracePt t="15230" x="6751638" y="1023938"/>
          <p14:tracePt t="15237" x="6751638" y="1004888"/>
          <p14:tracePt t="15244" x="6751638" y="968375"/>
          <p14:tracePt t="15252" x="6751638" y="955675"/>
          <p14:tracePt t="15260" x="6751638" y="919163"/>
          <p14:tracePt t="15267" x="6757988" y="900113"/>
          <p14:tracePt t="15275" x="6757988" y="887413"/>
          <p14:tracePt t="15282" x="6764338" y="876300"/>
          <p14:tracePt t="15290" x="6770688" y="863600"/>
          <p14:tracePt t="15297" x="6777038" y="850900"/>
          <p14:tracePt t="15305" x="6777038" y="844550"/>
          <p14:tracePt t="15313" x="6781800" y="831850"/>
          <p14:tracePt t="15320" x="6781800" y="820738"/>
          <p14:tracePt t="15328" x="6781800" y="814388"/>
          <p14:tracePt t="15335" x="6794500" y="795338"/>
          <p14:tracePt t="15342" x="6807200" y="782638"/>
          <p14:tracePt t="15350" x="6813550" y="776288"/>
          <p14:tracePt t="15357" x="6826250" y="758825"/>
          <p14:tracePt t="15365" x="6837363" y="746125"/>
          <p14:tracePt t="15372" x="6837363" y="739775"/>
          <p14:tracePt t="15381" x="6850063" y="722313"/>
          <p14:tracePt t="15387" x="6862763" y="709613"/>
          <p14:tracePt t="15395" x="6886575" y="696913"/>
          <p14:tracePt t="15402" x="6892925" y="690563"/>
          <p14:tracePt t="15410" x="6905625" y="677863"/>
          <p14:tracePt t="15417" x="6924675" y="660400"/>
          <p14:tracePt t="15425" x="6931025" y="647700"/>
          <p14:tracePt t="15434" x="6942138" y="622300"/>
          <p14:tracePt t="15440" x="6967538" y="611188"/>
          <p14:tracePt t="15447" x="6967538" y="604838"/>
          <p14:tracePt t="15455" x="6980238" y="598488"/>
          <p14:tracePt t="15462" x="6997700" y="585788"/>
          <p14:tracePt t="15470" x="7004050" y="585788"/>
          <p14:tracePt t="15478" x="7010400" y="573088"/>
          <p14:tracePt t="15485" x="7016750" y="566738"/>
          <p14:tracePt t="15493" x="7029450" y="561975"/>
          <p14:tracePt t="15500" x="7035800" y="561975"/>
          <p14:tracePt t="15508" x="7042150" y="561975"/>
          <p14:tracePt t="15515" x="7053263" y="555625"/>
          <p14:tracePt t="15522" x="7059613" y="555625"/>
          <p14:tracePt t="15537" x="7072313" y="555625"/>
          <p14:tracePt t="15545" x="7078663" y="555625"/>
          <p14:tracePt t="15552" x="7091363" y="555625"/>
          <p14:tracePt t="15560" x="7108825" y="555625"/>
          <p14:tracePt t="15567" x="7121525" y="555625"/>
          <p14:tracePt t="15575" x="7140575" y="555625"/>
          <p14:tracePt t="15582" x="7158038" y="555625"/>
          <p14:tracePt t="15590" x="7170738" y="555625"/>
          <p14:tracePt t="15598" x="7177088" y="555625"/>
          <p14:tracePt t="15605" x="7189788" y="555625"/>
          <p14:tracePt t="15613" x="7202488" y="555625"/>
          <p14:tracePt t="15620" x="7207250" y="555625"/>
          <p14:tracePt t="15628" x="7213600" y="555625"/>
          <p14:tracePt t="15635" x="7219950" y="555625"/>
          <p14:tracePt t="15650" x="7232650" y="555625"/>
          <p14:tracePt t="15657" x="7239000" y="561975"/>
          <p14:tracePt t="15666" x="7245350" y="561975"/>
          <p14:tracePt t="15672" x="7251700" y="566738"/>
          <p14:tracePt t="15681" x="7256463" y="566738"/>
          <p14:tracePt t="15687" x="7269163" y="573088"/>
          <p14:tracePt t="15695" x="7275513" y="585788"/>
          <p14:tracePt t="15702" x="7288213" y="598488"/>
          <p14:tracePt t="15710" x="7307263" y="611188"/>
          <p14:tracePt t="15717" x="7312025" y="622300"/>
          <p14:tracePt t="15725" x="7343775" y="647700"/>
          <p14:tracePt t="15733" x="7350125" y="660400"/>
          <p14:tracePt t="15740" x="7356475" y="671513"/>
          <p14:tracePt t="15748" x="7380288" y="696913"/>
          <p14:tracePt t="15755" x="7392988" y="709613"/>
          <p14:tracePt t="15763" x="7405688" y="715963"/>
          <p14:tracePt t="15770" x="7412038" y="727075"/>
          <p14:tracePt t="15778" x="7429500" y="739775"/>
          <p14:tracePt t="15785" x="7429500" y="746125"/>
          <p14:tracePt t="15793" x="7442200" y="765175"/>
          <p14:tracePt t="15800" x="7454900" y="782638"/>
          <p14:tracePt t="15808" x="7461250" y="795338"/>
          <p14:tracePt t="15815" x="7467600" y="808038"/>
          <p14:tracePt t="15822" x="7485063" y="827088"/>
          <p14:tracePt t="15831" x="7491413" y="844550"/>
          <p14:tracePt t="15837" x="7491413" y="850900"/>
          <p14:tracePt t="15845" x="7491413" y="857250"/>
          <p14:tracePt t="15852" x="7497763" y="863600"/>
          <p14:tracePt t="15860" x="7497763" y="869950"/>
          <p14:tracePt t="15867" x="7504113" y="882650"/>
          <p14:tracePt t="15883" x="7510463" y="900113"/>
          <p14:tracePt t="15890" x="7510463" y="912813"/>
          <p14:tracePt t="15898" x="7516813" y="925513"/>
          <p14:tracePt t="15905" x="7523163" y="938213"/>
          <p14:tracePt t="15914" x="7523163" y="942975"/>
          <p14:tracePt t="15920" x="7527925" y="962025"/>
          <p14:tracePt t="15928" x="7540625" y="981075"/>
          <p14:tracePt t="15935" x="7540625" y="992188"/>
          <p14:tracePt t="15943" x="7540625" y="1011238"/>
          <p14:tracePt t="15950" x="7540625" y="1042988"/>
          <p14:tracePt t="15958" x="7546975" y="1060450"/>
          <p14:tracePt t="15966" x="7546975" y="1092200"/>
          <p14:tracePt t="15972" x="7546975" y="1109663"/>
          <p14:tracePt t="15981" x="7546975" y="1128713"/>
          <p14:tracePt t="15987" x="7546975" y="1152525"/>
          <p14:tracePt t="15995" x="7546975" y="1190625"/>
          <p14:tracePt t="16002" x="7546975" y="1203325"/>
          <p14:tracePt t="16010" x="7546975" y="1227138"/>
          <p14:tracePt t="16017" x="7546975" y="1246188"/>
          <p14:tracePt t="16025" x="7546975" y="1270000"/>
          <p14:tracePt t="16033" x="7546975" y="1276350"/>
          <p14:tracePt t="16040" x="7546975" y="1301750"/>
          <p14:tracePt t="16047" x="7534275" y="1319213"/>
          <p14:tracePt t="16055" x="7534275" y="1331913"/>
          <p14:tracePt t="16063" x="7527925" y="1363663"/>
          <p14:tracePt t="16070" x="7523163" y="1393825"/>
          <p14:tracePt t="16077" x="7516813" y="1406525"/>
          <p14:tracePt t="16085" x="7510463" y="1430338"/>
          <p14:tracePt t="16093" x="7504113" y="1449388"/>
          <p14:tracePt t="16100" x="7497763" y="1468438"/>
          <p14:tracePt t="16107" x="7491413" y="1468438"/>
          <p14:tracePt t="16115" x="7485063" y="1485900"/>
          <p14:tracePt t="16122" x="7478713" y="1498600"/>
          <p14:tracePt t="16131" x="7472363" y="1511300"/>
          <p14:tracePt t="16137" x="7467600" y="1511300"/>
          <p14:tracePt t="16145" x="7461250" y="1524000"/>
          <p14:tracePt t="16152" x="7454900" y="1528763"/>
          <p14:tracePt t="16160" x="7448550" y="1535113"/>
          <p14:tracePt t="16167" x="7442200" y="1547813"/>
          <p14:tracePt t="16175" x="7442200" y="1554163"/>
          <p14:tracePt t="16183" x="7423150" y="1566863"/>
          <p14:tracePt t="16190" x="7412038" y="1573213"/>
          <p14:tracePt t="16198" x="7386638" y="1579563"/>
          <p14:tracePt t="16205" x="7380288" y="1584325"/>
          <p14:tracePt t="16214" x="7373938" y="1584325"/>
          <p14:tracePt t="16220" x="7362825" y="1590675"/>
          <p14:tracePt t="16349" x="7356475" y="1590675"/>
          <p14:tracePt t="17766" x="7350125" y="1597025"/>
          <p14:tracePt t="17774" x="7343775" y="1597025"/>
          <p14:tracePt t="17780" x="7343775" y="1603375"/>
          <p14:tracePt t="17789" x="7337425" y="1609725"/>
          <p14:tracePt t="17795" x="7331075" y="1622425"/>
          <p14:tracePt t="17818" x="7324725" y="1628775"/>
          <p14:tracePt t="17833" x="7324725" y="1633538"/>
          <p14:tracePt t="17856" x="7318375" y="1633538"/>
          <p14:tracePt t="17863" x="7312025" y="1633538"/>
          <p14:tracePt t="17882" x="7307263" y="1639888"/>
          <p14:tracePt t="17886" x="7300913" y="1639888"/>
          <p14:tracePt t="17991" x="7294563" y="1639888"/>
          <p14:tracePt t="17998" x="7294563" y="1633538"/>
          <p14:tracePt t="18013" x="7288213" y="1628775"/>
          <p14:tracePt t="18021" x="7288213" y="1622425"/>
          <p14:tracePt t="18028" x="7281863" y="1609725"/>
          <p14:tracePt t="18036" x="7281863" y="1603375"/>
          <p14:tracePt t="18044" x="7281863" y="1597025"/>
          <p14:tracePt t="18051" x="7275513" y="1584325"/>
          <p14:tracePt t="18059" x="7269163" y="1566863"/>
          <p14:tracePt t="18066" x="7262813" y="1566863"/>
          <p14:tracePt t="18074" x="7256463" y="1554163"/>
          <p14:tracePt t="18081" x="7251700" y="1528763"/>
          <p14:tracePt t="18090" x="7245350" y="1528763"/>
          <p14:tracePt t="18096" x="7232650" y="1511300"/>
          <p14:tracePt t="18103" x="7226300" y="1498600"/>
          <p14:tracePt t="18111" x="7219950" y="1498600"/>
          <p14:tracePt t="18118" x="7213600" y="1492250"/>
          <p14:tracePt t="18127" x="7213600" y="1485900"/>
          <p14:tracePt t="18133" x="7207250" y="1479550"/>
          <p14:tracePt t="18141" x="7202488" y="1473200"/>
          <p14:tracePt t="18147" x="7196138" y="1462088"/>
          <p14:tracePt t="18156" x="7196138" y="1449388"/>
          <p14:tracePt t="18170" x="7189788" y="1436688"/>
          <p14:tracePt t="18178" x="7189788" y="1423988"/>
          <p14:tracePt t="18185" x="7183438" y="1400175"/>
          <p14:tracePt t="18193" x="7183438" y="1387475"/>
          <p14:tracePt t="18200" x="7177088" y="1374775"/>
          <p14:tracePt t="18208" x="7177088" y="1368425"/>
          <p14:tracePt t="18215" x="7177088" y="1363663"/>
          <p14:tracePt t="18223" x="7177088" y="1344613"/>
          <p14:tracePt t="18230" x="7177088" y="1338263"/>
          <p14:tracePt t="18237" x="7177088" y="1325563"/>
          <p14:tracePt t="18245" x="7177088" y="1312863"/>
          <p14:tracePt t="18253" x="7177088" y="1301750"/>
          <p14:tracePt t="18260" x="7170738" y="1295400"/>
          <p14:tracePt t="18267" x="7170738" y="1289050"/>
          <p14:tracePt t="18274" x="7170738" y="1282700"/>
          <p14:tracePt t="18282" x="7170738" y="1276350"/>
          <p14:tracePt t="18289" x="7170738" y="1270000"/>
          <p14:tracePt t="18297" x="7170738" y="1263650"/>
          <p14:tracePt t="18320" x="7170738" y="1258888"/>
          <p14:tracePt t="18336" x="7170738" y="1252538"/>
          <p14:tracePt t="18358" x="7170738" y="1246188"/>
          <p14:tracePt t="18711" x="7158038" y="1246188"/>
          <p14:tracePt t="18718" x="7108825" y="1252538"/>
          <p14:tracePt t="18725" x="7091363" y="1263650"/>
          <p14:tracePt t="18733" x="7042150" y="1276350"/>
          <p14:tracePt t="18740" x="6973888" y="1295400"/>
          <p14:tracePt t="18748" x="6954838" y="1295400"/>
          <p14:tracePt t="18756" x="6905625" y="1312863"/>
          <p14:tracePt t="18763" x="6843713" y="1319213"/>
          <p14:tracePt t="18772" x="6807200" y="1319213"/>
          <p14:tracePt t="18778" x="6726238" y="1331913"/>
          <p14:tracePt t="18786" x="6653213" y="1331913"/>
          <p14:tracePt t="18793" x="6616700" y="1331913"/>
          <p14:tracePt t="18803" x="6554788" y="1331913"/>
          <p14:tracePt t="18808" x="6505575" y="1338263"/>
          <p14:tracePt t="18816" x="6430963" y="1338263"/>
          <p14:tracePt t="18823" x="6400800" y="1338263"/>
          <p14:tracePt t="18831" x="6345238" y="1350963"/>
          <p14:tracePt t="18839" x="6270625" y="1350963"/>
          <p14:tracePt t="18845" x="6227763" y="1363663"/>
          <p14:tracePt t="18853" x="6129338" y="1374775"/>
          <p14:tracePt t="18860" x="6067425" y="1381125"/>
          <p14:tracePt t="18869" x="6024563" y="1381125"/>
          <p14:tracePt t="18875" x="5949950" y="1393825"/>
          <p14:tracePt t="18884" x="5864225" y="1400175"/>
          <p14:tracePt t="18893" x="5832475" y="1400175"/>
          <p14:tracePt t="18898" x="5765800" y="1412875"/>
          <p14:tracePt t="18906" x="5691188" y="1419225"/>
          <p14:tracePt t="18913" x="5672138" y="1419225"/>
          <p14:tracePt t="18921" x="5616575" y="1430338"/>
          <p14:tracePt t="18928" x="5567363" y="1430338"/>
          <p14:tracePt t="18936" x="5500688" y="1436688"/>
          <p14:tracePt t="18943" x="5487988" y="1443038"/>
          <p14:tracePt t="18953" x="5407025" y="1412875"/>
          <p14:tracePt t="18958" x="5357813" y="1412875"/>
          <p14:tracePt t="18966" x="5321300" y="1412875"/>
          <p14:tracePt t="18973" x="5289550" y="1419225"/>
          <p14:tracePt t="18981" x="5240338" y="1423988"/>
          <p14:tracePt t="18989" x="5222875" y="1423988"/>
          <p14:tracePt t="18996" x="5184775" y="1430338"/>
          <p14:tracePt t="19003" x="5154613" y="1436688"/>
          <p14:tracePt t="19010" x="5141913" y="1436688"/>
          <p14:tracePt t="19019" x="5124450" y="1449388"/>
          <p14:tracePt t="19026" x="5092700" y="1449388"/>
          <p14:tracePt t="19034" x="5075238" y="1449388"/>
          <p14:tracePt t="19040" x="5049838" y="1449388"/>
          <p14:tracePt t="19049" x="5000625" y="1449388"/>
          <p14:tracePt t="19055" x="4957763" y="1455738"/>
          <p14:tracePt t="19063" x="4951413" y="1455738"/>
          <p14:tracePt t="19072" x="4938713" y="1455738"/>
          <p14:tracePt t="19078" x="4932363" y="1455738"/>
          <p14:tracePt t="19176" x="4926013" y="1455738"/>
          <p14:tracePt t="19183" x="4926013" y="1462088"/>
          <p14:tracePt t="19190" x="4919663" y="1462088"/>
          <p14:tracePt t="19198" x="4914900" y="1462088"/>
          <p14:tracePt t="19206" x="4908550" y="1468438"/>
          <p14:tracePt t="19379" x="4895850" y="1468438"/>
          <p14:tracePt t="19386" x="4864100" y="1485900"/>
          <p14:tracePt t="19392" x="4821238" y="1504950"/>
          <p14:tracePt t="19400" x="4803775" y="1511300"/>
          <p14:tracePt t="19407" x="4741863" y="1535113"/>
          <p14:tracePt t="19414" x="4686300" y="1560513"/>
          <p14:tracePt t="19422" x="4643438" y="1584325"/>
          <p14:tracePt t="19429" x="4581525" y="1616075"/>
          <p14:tracePt t="19437" x="4476750" y="1658938"/>
          <p14:tracePt t="19445" x="4445000" y="1671638"/>
          <p14:tracePt t="19453" x="4346575" y="1701800"/>
          <p14:tracePt t="19460" x="4254500" y="1733550"/>
          <p14:tracePt t="19469" x="4192588" y="1751013"/>
          <p14:tracePt t="19475" x="4137025" y="1770063"/>
          <p14:tracePt t="19483" x="4075113" y="1789113"/>
          <p14:tracePt t="19490" x="3983038" y="1795463"/>
          <p14:tracePt t="19498" x="3963988" y="1795463"/>
          <p14:tracePt t="19505" x="3897313" y="1806575"/>
          <p14:tracePt t="19513" x="3835400" y="1812925"/>
          <p14:tracePt t="19520" x="3803650" y="1819275"/>
          <p14:tracePt t="19528" x="3717925" y="1831975"/>
          <p14:tracePt t="19535" x="3668713" y="1838325"/>
          <p14:tracePt t="19543" x="3638550" y="1844675"/>
          <p14:tracePt t="19551" x="3563938" y="1862138"/>
          <p14:tracePt t="19557" x="3482975" y="1893888"/>
          <p14:tracePt t="19565" x="3459163" y="1893888"/>
          <p14:tracePt t="19572" x="3397250" y="1911350"/>
          <p14:tracePt t="19580" x="3341688" y="1930400"/>
          <p14:tracePt t="19588" x="3279775" y="1949450"/>
          <p14:tracePt t="19595" x="3262313" y="1955800"/>
          <p14:tracePt t="19603" x="3194050" y="1960563"/>
          <p14:tracePt t="19610" x="3138488" y="1979613"/>
          <p14:tracePt t="19618" x="3119438" y="1979613"/>
          <p14:tracePt t="19625" x="3076575" y="1998663"/>
          <p14:tracePt t="19633" x="3040063" y="1998663"/>
          <p14:tracePt t="19640" x="3014663" y="1998663"/>
          <p14:tracePt t="19648" x="2984500" y="2005013"/>
          <p14:tracePt t="19655" x="2935288" y="2009775"/>
          <p14:tracePt t="19663" x="2922588" y="2009775"/>
          <p14:tracePt t="19670" x="2886075" y="2016125"/>
          <p14:tracePt t="19678" x="2854325" y="2016125"/>
          <p14:tracePt t="19685" x="2847975" y="2022475"/>
          <p14:tracePt t="19693" x="2830513" y="2028825"/>
          <p14:tracePt t="19701" x="2811463" y="2035175"/>
          <p14:tracePt t="19707" x="2774950" y="2035175"/>
          <p14:tracePt t="19715" x="2762250" y="2041525"/>
          <p14:tracePt t="19723" x="2725738" y="2054225"/>
          <p14:tracePt t="19730" x="2676525" y="2060575"/>
          <p14:tracePt t="19738" x="2651125" y="2065338"/>
          <p14:tracePt t="19745" x="2627313" y="2065338"/>
          <p14:tracePt t="19753" x="2578100" y="2071688"/>
          <p14:tracePt t="19760" x="2559050" y="2084388"/>
          <p14:tracePt t="19768" x="2522538" y="2090738"/>
          <p14:tracePt t="19775" x="2466975" y="2097088"/>
          <p14:tracePt t="19784" x="2454275" y="2097088"/>
          <p14:tracePt t="19790" x="2417763" y="2103438"/>
          <p14:tracePt t="19798" x="2398713" y="2116138"/>
          <p14:tracePt t="19805" x="2373313" y="2120900"/>
          <p14:tracePt t="19820" x="2366963" y="2120900"/>
          <p14:tracePt t="19828" x="2362200" y="2127250"/>
          <p14:tracePt t="19836" x="2355850" y="2127250"/>
          <p14:tracePt t="19851" x="2355850" y="2133600"/>
          <p14:tracePt t="19873" x="2349500" y="2139950"/>
          <p14:tracePt t="19891" x="2330450" y="2146300"/>
          <p14:tracePt t="19894" x="2306638" y="2159000"/>
          <p14:tracePt t="19902" x="2293938" y="2165350"/>
          <p14:tracePt t="19909" x="2262188" y="2176463"/>
          <p14:tracePt t="19917" x="2244725" y="2189163"/>
          <p14:tracePt t="19924" x="2225675" y="2195513"/>
          <p14:tracePt t="19932" x="2219325" y="2195513"/>
          <p14:tracePt t="21681" x="2244725" y="2201863"/>
          <p14:tracePt t="21689" x="2257425" y="2201863"/>
          <p14:tracePt t="21695" x="2293938" y="2201863"/>
          <p14:tracePt t="21704" x="2355850" y="2201863"/>
          <p14:tracePt t="21710" x="2392363" y="2201863"/>
          <p14:tracePt t="21718" x="2466975" y="2195513"/>
          <p14:tracePt t="21725" x="2546350" y="2189163"/>
          <p14:tracePt t="21733" x="2582863" y="2189163"/>
          <p14:tracePt t="21742" x="2670175" y="2176463"/>
          <p14:tracePt t="21748" x="2743200" y="2176463"/>
          <p14:tracePt t="21756" x="2817813" y="2165350"/>
          <p14:tracePt t="21763" x="2860675" y="2159000"/>
          <p14:tracePt t="21772" x="2935288" y="2159000"/>
          <p14:tracePt t="21778" x="2997200" y="2159000"/>
          <p14:tracePt t="21786" x="3021013" y="2152650"/>
          <p14:tracePt t="21793" x="3076575" y="2146300"/>
          <p14:tracePt t="21801" x="3125788" y="2146300"/>
          <p14:tracePt t="21809" x="3163888" y="2146300"/>
          <p14:tracePt t="21816" x="3213100" y="2146300"/>
          <p14:tracePt t="21823" x="3255963" y="2133600"/>
          <p14:tracePt t="21831" x="3273425" y="2133600"/>
          <p14:tracePt t="21839" x="3322638" y="2127250"/>
          <p14:tracePt t="21846" x="3373438" y="2127250"/>
          <p14:tracePt t="21853" x="3433763" y="2120900"/>
          <p14:tracePt t="21860" x="3465513" y="2120900"/>
          <p14:tracePt t="21868" x="3521075" y="2109788"/>
          <p14:tracePt t="21875" x="3582988" y="2109788"/>
          <p14:tracePt t="21892" x="3698875" y="2103438"/>
          <p14:tracePt t="21898" x="3736975" y="2103438"/>
          <p14:tracePt t="21906" x="3760788" y="2103438"/>
          <p14:tracePt t="21913" x="3822700" y="2090738"/>
          <p14:tracePt t="21922" x="3871913" y="2090738"/>
          <p14:tracePt t="21928" x="3908425" y="2084388"/>
          <p14:tracePt t="21936" x="3976688" y="2078038"/>
          <p14:tracePt t="21943" x="4051300" y="2065338"/>
          <p14:tracePt t="21951" x="4113213" y="2060575"/>
          <p14:tracePt t="21958" x="4137025" y="2047875"/>
          <p14:tracePt t="21966" x="4173538" y="2035175"/>
          <p14:tracePt t="21973" x="4229100" y="2005013"/>
          <p14:tracePt t="21981" x="4254500" y="1998663"/>
          <p14:tracePt t="21989" x="4310063" y="1979613"/>
          <p14:tracePt t="21995" x="4378325" y="1955800"/>
          <p14:tracePt t="22003" x="4395788" y="1949450"/>
          <p14:tracePt t="22010" x="4445000" y="1930400"/>
          <p14:tracePt t="22018" x="4489450" y="1911350"/>
          <p14:tracePt t="22026" x="4513263" y="1905000"/>
          <p14:tracePt t="22033" x="4556125" y="1893888"/>
          <p14:tracePt t="22042" x="4598988" y="1881188"/>
          <p14:tracePt t="22048" x="4637088" y="1874838"/>
          <p14:tracePt t="22055" x="4654550" y="1868488"/>
          <p14:tracePt t="22063" x="4679950" y="1862138"/>
          <p14:tracePt t="22072" x="4716463" y="1849438"/>
          <p14:tracePt t="22078" x="4729163" y="1844675"/>
          <p14:tracePt t="22086" x="4748213" y="1838325"/>
          <p14:tracePt t="22093" x="4778375" y="1831975"/>
          <p14:tracePt t="22101" x="4784725" y="1825625"/>
          <p14:tracePt t="22108" x="4803775" y="1812925"/>
          <p14:tracePt t="22116" x="4821238" y="1806575"/>
          <p14:tracePt t="22124" x="4821238" y="1795463"/>
          <p14:tracePt t="22130" x="4833938" y="1795463"/>
          <p14:tracePt t="22139" x="4840288" y="1782763"/>
          <p14:tracePt t="22145" x="4846638" y="1776413"/>
          <p14:tracePt t="22155" x="4852988" y="1776413"/>
          <p14:tracePt t="22175" x="4852988" y="1770063"/>
          <p14:tracePt t="22183" x="4852988" y="1763713"/>
          <p14:tracePt t="22709" x="4870450" y="1763713"/>
          <p14:tracePt t="22716" x="4919663" y="1757363"/>
          <p14:tracePt t="22722" x="4970463" y="1744663"/>
          <p14:tracePt t="22729" x="5013325" y="1739900"/>
          <p14:tracePt t="22737" x="5099050" y="1727200"/>
          <p14:tracePt t="22744" x="5191125" y="1708150"/>
          <p14:tracePt t="22752" x="5216525" y="1708150"/>
          <p14:tracePt t="22759" x="5314950" y="1701800"/>
          <p14:tracePt t="22767" x="5426075" y="1689100"/>
          <p14:tracePt t="22775" x="5524500" y="1677988"/>
          <p14:tracePt t="22782" x="5561013" y="1671638"/>
          <p14:tracePt t="22790" x="5654675" y="1665288"/>
          <p14:tracePt t="22797" x="5727700" y="1652588"/>
          <p14:tracePt t="22805" x="5753100" y="1652588"/>
          <p14:tracePt t="22813" x="5821363" y="1652588"/>
          <p14:tracePt t="22820" x="5894388" y="1646238"/>
          <p14:tracePt t="22827" x="5937250" y="1633538"/>
          <p14:tracePt t="22835" x="6024563" y="1633538"/>
          <p14:tracePt t="22842" x="6097588" y="1628775"/>
          <p14:tracePt t="22851" x="6153150" y="1616075"/>
          <p14:tracePt t="22857" x="6215063" y="1609725"/>
          <p14:tracePt t="22865" x="6276975" y="1590675"/>
          <p14:tracePt t="22872" x="6345238" y="1579563"/>
          <p14:tracePt t="22883" x="6362700" y="1573213"/>
          <p14:tracePt t="22887" x="6411913" y="1566863"/>
          <p14:tracePt t="22894" x="6461125" y="1566863"/>
          <p14:tracePt t="22902" x="6480175" y="1560513"/>
          <p14:tracePt t="22910" x="6523038" y="1541463"/>
          <p14:tracePt t="22917" x="6561138" y="1535113"/>
          <p14:tracePt t="22925" x="6578600" y="1528763"/>
          <p14:tracePt t="22932" x="6610350" y="1524000"/>
          <p14:tracePt t="22940" x="6646863" y="1511300"/>
          <p14:tracePt t="22947" x="6659563" y="1485900"/>
          <p14:tracePt t="22955" x="6689725" y="1468438"/>
          <p14:tracePt t="22962" x="6715125" y="1462088"/>
          <p14:tracePt t="22970" x="6745288" y="1462088"/>
          <p14:tracePt t="22977" x="6764338" y="1462088"/>
          <p14:tracePt t="22985" x="6794500" y="1455738"/>
          <p14:tracePt t="22992" x="6831013" y="1449388"/>
          <p14:tracePt t="23000" x="6850063" y="1449388"/>
          <p14:tracePt t="23007" x="6899275" y="1449388"/>
          <p14:tracePt t="23022" x="6937375" y="1449388"/>
          <p14:tracePt t="23023" x="6967538" y="1449388"/>
          <p14:tracePt t="23030" x="6991350" y="1449388"/>
          <p14:tracePt t="23037" x="7029450" y="1449388"/>
          <p14:tracePt t="23045" x="7046913" y="1449388"/>
          <p14:tracePt t="23052" x="7097713" y="1449388"/>
          <p14:tracePt t="23060" x="7146925" y="1449388"/>
          <p14:tracePt t="23068" x="7177088" y="1443038"/>
          <p14:tracePt t="23075" x="7196138" y="1443038"/>
          <p14:tracePt t="23082" x="7226300" y="1423988"/>
          <p14:tracePt t="23090" x="7245350" y="1423988"/>
          <p14:tracePt t="23099" x="7251700" y="1423988"/>
          <p14:tracePt t="23105" x="7256463" y="1419225"/>
          <p14:tracePt t="23113" x="7275513" y="1412875"/>
          <p14:tracePt t="23120" x="7275513" y="1406525"/>
          <p14:tracePt t="23135" x="7281863" y="1406525"/>
          <p14:tracePt t="23142" x="7288213" y="1406525"/>
          <p14:tracePt t="23150" x="7288213" y="1400175"/>
          <p14:tracePt t="23157" x="7300913" y="1393825"/>
          <p14:tracePt t="23165" x="7307263" y="1393825"/>
          <p14:tracePt t="23172" x="7312025" y="1393825"/>
          <p14:tracePt t="23534" x="7307263" y="1393825"/>
          <p14:tracePt t="23541" x="7294563" y="1393825"/>
          <p14:tracePt t="23548" x="7256463" y="1393825"/>
          <p14:tracePt t="23556" x="7207250" y="1393825"/>
          <p14:tracePt t="23563" x="7108825" y="1393825"/>
          <p14:tracePt t="23571" x="7042150" y="1406525"/>
          <p14:tracePt t="23578" x="6918325" y="1423988"/>
          <p14:tracePt t="23586" x="6777038" y="1455738"/>
          <p14:tracePt t="23594" x="6677025" y="1455738"/>
          <p14:tracePt t="23601" x="6499225" y="1492250"/>
          <p14:tracePt t="23609" x="6289675" y="1524000"/>
          <p14:tracePt t="23616" x="6215063" y="1524000"/>
          <p14:tracePt t="23625" x="6024563" y="1535113"/>
          <p14:tracePt t="23631" x="5864225" y="1541463"/>
          <p14:tracePt t="23638" x="5802313" y="1554163"/>
          <p14:tracePt t="23646" x="5678488" y="1554163"/>
          <p14:tracePt t="23653" x="5556250" y="1560513"/>
          <p14:tracePt t="23662" x="5524500" y="1579563"/>
          <p14:tracePt t="23668" x="5426075" y="1579563"/>
          <p14:tracePt t="23675" x="5351463" y="1584325"/>
          <p14:tracePt t="23683" x="5272088" y="1609725"/>
          <p14:tracePt t="23692" x="5246688" y="1616075"/>
          <p14:tracePt t="23698" x="5184775" y="1616075"/>
          <p14:tracePt t="23706" x="5118100" y="1622425"/>
          <p14:tracePt t="23713" x="5092700" y="1628775"/>
          <p14:tracePt t="23721" x="5030788" y="1628775"/>
          <p14:tracePt t="23728" x="4938713" y="1639888"/>
          <p14:tracePt t="23736" x="4902200" y="1639888"/>
          <p14:tracePt t="23745" x="4840288" y="1639888"/>
          <p14:tracePt t="23751" x="4803775" y="1639888"/>
          <p14:tracePt t="23758" x="4791075" y="1646238"/>
          <p14:tracePt t="23765" x="4778375" y="1652588"/>
          <p14:tracePt t="24111" x="4765675" y="1658938"/>
          <p14:tracePt t="24119" x="4735513" y="1671638"/>
          <p14:tracePt t="24126" x="4692650" y="1701800"/>
          <p14:tracePt t="24133" x="4618038" y="1720850"/>
          <p14:tracePt t="24140" x="4587875" y="1733550"/>
          <p14:tracePt t="24148" x="4483100" y="1763713"/>
          <p14:tracePt t="24155" x="4340225" y="1795463"/>
          <p14:tracePt t="24163" x="4279900" y="1812925"/>
          <p14:tracePt t="24171" x="4149725" y="1849438"/>
          <p14:tracePt t="24178" x="4008438" y="1881188"/>
          <p14:tracePt t="24186" x="3933825" y="1900238"/>
          <p14:tracePt t="24193" x="3810000" y="1917700"/>
          <p14:tracePt t="24202" x="3694113" y="1949450"/>
          <p14:tracePt t="24208" x="3570288" y="1973263"/>
          <p14:tracePt t="24216" x="3533775" y="1979613"/>
          <p14:tracePt t="24223" x="3429000" y="2009775"/>
          <p14:tracePt t="24230" x="3354388" y="2028825"/>
          <p14:tracePt t="24238" x="3322638" y="2035175"/>
          <p14:tracePt t="24245" x="3249613" y="2065338"/>
          <p14:tracePt t="24253" x="3157538" y="2084388"/>
          <p14:tracePt t="24260" x="3125788" y="2103438"/>
          <p14:tracePt t="24268" x="3063875" y="2120900"/>
          <p14:tracePt t="24275" x="2990850" y="2139950"/>
          <p14:tracePt t="24282" x="2959100" y="2152650"/>
          <p14:tracePt t="24290" x="2892425" y="2170113"/>
          <p14:tracePt t="24298" x="2830513" y="2189163"/>
          <p14:tracePt t="24305" x="2774950" y="2208213"/>
          <p14:tracePt t="24313" x="2762250" y="2214563"/>
          <p14:tracePt t="24320" x="2713038" y="2220913"/>
          <p14:tracePt t="24328" x="2682875" y="2238375"/>
          <p14:tracePt t="24335" x="2651125" y="2244725"/>
          <p14:tracePt t="24343" x="2627313" y="2257425"/>
          <p14:tracePt t="24351" x="2595563" y="2257425"/>
          <p14:tracePt t="24357" x="2582863" y="2257425"/>
          <p14:tracePt t="24365" x="2559050" y="2270125"/>
          <p14:tracePt t="24373" x="2540000" y="2276475"/>
          <p14:tracePt t="24380" x="2522538" y="2276475"/>
          <p14:tracePt t="24388" x="2497138" y="2276475"/>
          <p14:tracePt t="24395" x="2484438" y="2281238"/>
          <p14:tracePt t="24403" x="2478088" y="2281238"/>
          <p14:tracePt t="24410" x="2471738" y="2287588"/>
          <p14:tracePt t="24418" x="2460625" y="2287588"/>
          <p14:tracePt t="24433" x="2454275" y="2287588"/>
          <p14:tracePt t="24440" x="2435225" y="2300288"/>
          <p14:tracePt t="24447" x="2417763" y="2306638"/>
          <p14:tracePt t="24455" x="2405063" y="2312988"/>
          <p14:tracePt t="24463" x="2373313" y="2325688"/>
          <p14:tracePt t="24470" x="2349500" y="2336800"/>
          <p14:tracePt t="24478" x="2324100" y="2343150"/>
          <p14:tracePt t="24485" x="2306638" y="2349500"/>
          <p14:tracePt t="24493" x="2287588" y="2355850"/>
          <p14:tracePt t="24501" x="2274888" y="2355850"/>
          <p14:tracePt t="24507" x="2262188" y="2355850"/>
          <p14:tracePt t="24515" x="2262188" y="2362200"/>
          <p14:tracePt t="24545" x="2257425" y="2362200"/>
          <p14:tracePt t="24560" x="2257425" y="2368550"/>
          <p14:tracePt t="24575" x="2257425" y="2374900"/>
          <p14:tracePt t="24583" x="2251075" y="2374900"/>
          <p14:tracePt t="24590" x="2251075" y="2381250"/>
          <p14:tracePt t="26324" x="2251075" y="2392363"/>
          <p14:tracePt t="26331" x="2238375" y="2392363"/>
          <p14:tracePt t="26338" x="2238375" y="2411413"/>
          <p14:tracePt t="26346" x="2232025" y="2424113"/>
          <p14:tracePt t="26353" x="2232025" y="2436813"/>
          <p14:tracePt t="26361" x="2225675" y="2447925"/>
          <p14:tracePt t="26368" x="2225675" y="2466975"/>
          <p14:tracePt t="26376" x="2225675" y="2479675"/>
          <p14:tracePt t="26384" x="2225675" y="2503488"/>
          <p14:tracePt t="26390" x="2225675" y="2541588"/>
          <p14:tracePt t="26399" x="2225675" y="2571750"/>
          <p14:tracePt t="26406" x="2225675" y="2590800"/>
          <p14:tracePt t="26413" x="2251075" y="2640013"/>
          <p14:tracePt t="26420" x="2257425" y="2670175"/>
          <p14:tracePt t="26428" x="2268538" y="2689225"/>
          <p14:tracePt t="26435" x="2287588" y="2732088"/>
          <p14:tracePt t="26443" x="2306638" y="2768600"/>
          <p14:tracePt t="26452" x="2324100" y="2800350"/>
          <p14:tracePt t="26458" x="2336800" y="2830513"/>
          <p14:tracePt t="26466" x="2373313" y="2879725"/>
          <p14:tracePt t="26472" x="2417763" y="2935288"/>
          <p14:tracePt t="26480" x="2428875" y="2954338"/>
          <p14:tracePt t="26487" x="2460625" y="2997200"/>
          <p14:tracePt t="26494" x="2516188" y="3052763"/>
          <p14:tracePt t="26502" x="2527300" y="3071813"/>
          <p14:tracePt t="26510" x="2571750" y="3127375"/>
          <p14:tracePt t="26517" x="2608263" y="3170238"/>
          <p14:tracePt t="26525" x="2620963" y="3187700"/>
          <p14:tracePt t="26532" x="2644775" y="3238500"/>
          <p14:tracePt t="26540" x="2693988" y="3305175"/>
          <p14:tracePt t="26547" x="2719388" y="3336925"/>
          <p14:tracePt t="26555" x="2755900" y="3403600"/>
          <p14:tracePt t="26562" x="2854325" y="3514725"/>
          <p14:tracePt t="26569" x="2892425" y="3559175"/>
          <p14:tracePt t="26577" x="2928938" y="3614738"/>
          <p14:tracePt t="26585" x="2965450" y="3670300"/>
          <p14:tracePt t="26592" x="3003550" y="3713163"/>
          <p14:tracePt t="26600" x="3014663" y="3736975"/>
          <p14:tracePt t="26607" x="3046413" y="3775075"/>
          <p14:tracePt t="26616" x="3082925" y="3811588"/>
          <p14:tracePt t="26622" x="3108325" y="3841750"/>
          <p14:tracePt t="26630" x="3138488" y="3873500"/>
          <p14:tracePt t="26637" x="3181350" y="3910013"/>
          <p14:tracePt t="26645" x="3206750" y="3922713"/>
          <p14:tracePt t="26652" x="3243263" y="3946525"/>
          <p14:tracePt t="26660" x="3262313" y="3952875"/>
          <p14:tracePt t="26667" x="3286125" y="3965575"/>
          <p14:tracePt t="26675" x="3311525" y="3971925"/>
          <p14:tracePt t="26682" x="3341688" y="3978275"/>
          <p14:tracePt t="26690" x="3360738" y="3978275"/>
          <p14:tracePt t="26697" x="3390900" y="3978275"/>
          <p14:tracePt t="26705" x="3416300" y="3978275"/>
          <p14:tracePt t="26712" x="3422650" y="3978275"/>
          <p14:tracePt t="26719" x="3429000" y="3978275"/>
          <p14:tracePt t="26727" x="3429000" y="3959225"/>
          <p14:tracePt t="26735" x="3429000" y="3903663"/>
          <p14:tracePt t="26742" x="3422650" y="3884613"/>
          <p14:tracePt t="26750" x="3403600" y="3860800"/>
          <p14:tracePt t="27014" x="3409950" y="3860800"/>
          <p14:tracePt t="27021" x="3422650" y="3854450"/>
          <p14:tracePt t="27028" x="3422650" y="3848100"/>
          <p14:tracePt t="27035" x="3429000" y="3848100"/>
          <p14:tracePt t="27043" x="3433763" y="3848100"/>
          <p14:tracePt t="27051" x="3440113" y="3848100"/>
          <p14:tracePt t="27058" x="3446463" y="3848100"/>
          <p14:tracePt t="27066" x="3459163" y="3848100"/>
          <p14:tracePt t="27082" x="3465513" y="3848100"/>
          <p14:tracePt t="27088" x="3482975" y="3841750"/>
          <p14:tracePt t="27096" x="3495675" y="3835400"/>
          <p14:tracePt t="27103" x="3502025" y="3835400"/>
          <p14:tracePt t="27111" x="3508375" y="3835400"/>
          <p14:tracePt t="27118" x="3521075" y="3824288"/>
          <p14:tracePt t="27126" x="3527425" y="3824288"/>
          <p14:tracePt t="27134" x="3533775" y="3824288"/>
          <p14:tracePt t="27141" x="3538538" y="3817938"/>
          <p14:tracePt t="27148" x="3551238" y="3817938"/>
          <p14:tracePt t="27193" x="3557588" y="3817938"/>
          <p14:tracePt t="27201" x="3563938" y="3817938"/>
          <p14:tracePt t="27208" x="3576638" y="3817938"/>
          <p14:tracePt t="27216" x="3587750" y="3811588"/>
          <p14:tracePt t="27223" x="3606800" y="3798888"/>
          <p14:tracePt t="27232" x="3613150" y="3798888"/>
          <p14:tracePt t="27238" x="3632200" y="3798888"/>
          <p14:tracePt t="27246" x="3649663" y="3786188"/>
          <p14:tracePt t="27253" x="3656013" y="3786188"/>
          <p14:tracePt t="27261" x="3668713" y="3786188"/>
          <p14:tracePt t="27268" x="3675063" y="3786188"/>
          <p14:tracePt t="27276" x="3681413" y="3786188"/>
          <p14:tracePt t="27284" x="3694113" y="3786188"/>
          <p14:tracePt t="27314" x="3698875" y="3786188"/>
          <p14:tracePt t="27320" x="3705225" y="3786188"/>
          <p14:tracePt t="27328" x="3717925" y="3786188"/>
          <p14:tracePt t="27335" x="3730625" y="3786188"/>
          <p14:tracePt t="27343" x="3748088" y="3786188"/>
          <p14:tracePt t="27352" x="3760788" y="3786188"/>
          <p14:tracePt t="27358" x="3779838" y="3786188"/>
          <p14:tracePt t="27366" x="3798888" y="3786188"/>
          <p14:tracePt t="27373" x="3803650" y="3786188"/>
          <p14:tracePt t="27382" x="3816350" y="3786188"/>
          <p14:tracePt t="27388" x="3822700" y="3786188"/>
          <p14:tracePt t="27396" x="3829050" y="3786188"/>
          <p14:tracePt t="27418" x="3835400" y="3786188"/>
          <p14:tracePt t="27426" x="3841750" y="3786188"/>
          <p14:tracePt t="27441" x="3854450" y="3786188"/>
          <p14:tracePt t="27448" x="3859213" y="3786188"/>
          <p14:tracePt t="27455" x="3871913" y="3779838"/>
          <p14:tracePt t="27464" x="3890963" y="3775075"/>
          <p14:tracePt t="27470" x="3890963" y="3768725"/>
          <p14:tracePt t="27479" x="3897313" y="3768725"/>
          <p14:tracePt t="27485" x="3903663" y="3756025"/>
          <p14:tracePt t="27493" x="3903663" y="3749675"/>
          <p14:tracePt t="27501" x="3903663" y="3743325"/>
          <p14:tracePt t="27598" x="3903663" y="3736975"/>
          <p14:tracePt t="27605" x="3903663" y="3724275"/>
          <p14:tracePt t="27620" x="3903663" y="3719513"/>
          <p14:tracePt t="27628" x="3903663" y="3706813"/>
          <p14:tracePt t="27635" x="3903663" y="3694113"/>
          <p14:tracePt t="27644" x="3903663" y="3687763"/>
          <p14:tracePt t="27651" x="3903663" y="3675063"/>
          <p14:tracePt t="27658" x="3903663" y="3670300"/>
          <p14:tracePt t="27666" x="3903663" y="3663950"/>
          <p14:tracePt t="27673" x="3903663" y="3651250"/>
          <p14:tracePt t="27681" x="3903663" y="3625850"/>
          <p14:tracePt t="27688" x="3908425" y="3608388"/>
          <p14:tracePt t="27696" x="3914775" y="3595688"/>
          <p14:tracePt t="27703" x="3921125" y="3576638"/>
          <p14:tracePt t="27711" x="3940175" y="3546475"/>
          <p14:tracePt t="27718" x="3946525" y="3533775"/>
          <p14:tracePt t="27726" x="3959225" y="3503613"/>
          <p14:tracePt t="27734" x="3970338" y="3484563"/>
          <p14:tracePt t="27741" x="3989388" y="3459163"/>
          <p14:tracePt t="27748" x="4002088" y="3441700"/>
          <p14:tracePt t="27755" x="4013200" y="3422650"/>
          <p14:tracePt t="27764" x="4025900" y="3416300"/>
          <p14:tracePt t="27771" x="4032250" y="3386138"/>
          <p14:tracePt t="27778" x="4051300" y="3367088"/>
          <p14:tracePt t="27786" x="4064000" y="3354388"/>
          <p14:tracePt t="27793" x="4068763" y="3336925"/>
          <p14:tracePt t="27802" x="4075113" y="3311525"/>
          <p14:tracePt t="27808" x="4087813" y="3294063"/>
          <p14:tracePt t="27816" x="4094163" y="3287713"/>
          <p14:tracePt t="27823" x="4106863" y="3255963"/>
          <p14:tracePt t="27832" x="4119563" y="3243263"/>
          <p14:tracePt t="27838" x="4124325" y="3238500"/>
          <p14:tracePt t="27846" x="4137025" y="3232150"/>
          <p14:tracePt t="27853" x="4149725" y="3225800"/>
          <p14:tracePt t="27861" x="4156075" y="3219450"/>
          <p14:tracePt t="27868" x="4168775" y="3213100"/>
          <p14:tracePt t="27876" x="4179888" y="3213100"/>
          <p14:tracePt t="27883" x="4186238" y="3206750"/>
          <p14:tracePt t="27898" x="4198938" y="3206750"/>
          <p14:tracePt t="27905" x="4205288" y="3206750"/>
          <p14:tracePt t="27914" x="4217988" y="3206750"/>
          <p14:tracePt t="27920" x="4229100" y="3200400"/>
          <p14:tracePt t="27929" x="4248150" y="3194050"/>
          <p14:tracePt t="27935" x="4254500" y="3194050"/>
          <p14:tracePt t="27943" x="4279900" y="3194050"/>
          <p14:tracePt t="27951" x="4297363" y="3194050"/>
          <p14:tracePt t="27958" x="4310063" y="3194050"/>
          <p14:tracePt t="27966" x="4340225" y="3194050"/>
          <p14:tracePt t="27973" x="4378325" y="3194050"/>
          <p14:tracePt t="27981" x="4395788" y="3194050"/>
          <p14:tracePt t="27988" x="4438650" y="3194050"/>
          <p14:tracePt t="27996" x="4470400" y="3194050"/>
          <p14:tracePt t="28003" x="4506913" y="3194050"/>
          <p14:tracePt t="28011" x="4519613" y="3194050"/>
          <p14:tracePt t="28019" x="4556125" y="3187700"/>
          <p14:tracePt t="28026" x="4581525" y="3187700"/>
          <p14:tracePt t="28033" x="4594225" y="3187700"/>
          <p14:tracePt t="28041" x="4598988" y="3187700"/>
          <p14:tracePt t="28050" x="4618038" y="3187700"/>
          <p14:tracePt t="28056" x="4630738" y="3187700"/>
          <p14:tracePt t="28065" x="4679950" y="3194050"/>
          <p14:tracePt t="28070" x="4735513" y="3213100"/>
          <p14:tracePt t="28079" x="4759325" y="3219450"/>
          <p14:tracePt t="28085" x="4814888" y="3225800"/>
          <p14:tracePt t="28093" x="4889500" y="3243263"/>
          <p14:tracePt t="28102" x="4932363" y="3262313"/>
          <p14:tracePt t="28108" x="4957763" y="3262313"/>
          <p14:tracePt t="28116" x="5000625" y="3281363"/>
          <p14:tracePt t="28123" x="5037138" y="3287713"/>
          <p14:tracePt t="28131" x="5056188" y="3294063"/>
          <p14:tracePt t="28138" x="5086350" y="3305175"/>
          <p14:tracePt t="28147" x="5118100" y="3317875"/>
          <p14:tracePt t="28153" x="5135563" y="3324225"/>
          <p14:tracePt t="28161" x="5148263" y="3330575"/>
          <p14:tracePt t="28168" x="5180013" y="3336925"/>
          <p14:tracePt t="28176" x="5184775" y="3343275"/>
          <p14:tracePt t="28185" x="5210175" y="3348038"/>
          <p14:tracePt t="28191" x="5229225" y="3354388"/>
          <p14:tracePt t="28198" x="5259388" y="3367088"/>
          <p14:tracePt t="28206" x="5265738" y="3373438"/>
          <p14:tracePt t="28214" x="5289550" y="3379788"/>
          <p14:tracePt t="28221" x="5308600" y="3392488"/>
          <p14:tracePt t="28229" x="5314950" y="3392488"/>
          <p14:tracePt t="28236" x="5327650" y="3403600"/>
          <p14:tracePt t="28244" x="5334000" y="3416300"/>
          <p14:tracePt t="28251" x="5351463" y="3441700"/>
          <p14:tracePt t="28258" x="5370513" y="3459163"/>
          <p14:tracePt t="28266" x="5383213" y="3490913"/>
          <p14:tracePt t="28273" x="5395913" y="3497263"/>
          <p14:tracePt t="28281" x="5419725" y="3533775"/>
          <p14:tracePt t="28287" x="5432425" y="3559175"/>
          <p14:tracePt t="28295" x="5445125" y="3589338"/>
          <p14:tracePt t="28303" x="5456238" y="3602038"/>
          <p14:tracePt t="28310" x="5462588" y="3625850"/>
          <p14:tracePt t="28317" x="5468938" y="3657600"/>
          <p14:tracePt t="28325" x="5468938" y="3663950"/>
          <p14:tracePt t="28333" x="5468938" y="3694113"/>
          <p14:tracePt t="28340" x="5475288" y="3730625"/>
          <p14:tracePt t="28348" x="5475288" y="3756025"/>
          <p14:tracePt t="28355" x="5481638" y="3779838"/>
          <p14:tracePt t="28363" x="5481638" y="3817938"/>
          <p14:tracePt t="28370" x="5481638" y="3841750"/>
          <p14:tracePt t="28378" x="5487988" y="3860800"/>
          <p14:tracePt t="28385" x="5487988" y="3903663"/>
          <p14:tracePt t="28393" x="5494338" y="3922713"/>
          <p14:tracePt t="28400" x="5505450" y="3978275"/>
          <p14:tracePt t="28408" x="5505450" y="4002088"/>
          <p14:tracePt t="28415" x="5511800" y="4044950"/>
          <p14:tracePt t="28423" x="5518150" y="4064000"/>
          <p14:tracePt t="28430" x="5524500" y="4089400"/>
          <p14:tracePt t="28437" x="5537200" y="4144963"/>
          <p14:tracePt t="28445" x="5537200" y="4162425"/>
          <p14:tracePt t="28452" x="5543550" y="4211638"/>
          <p14:tracePt t="28460" x="5543550" y="4260850"/>
          <p14:tracePt t="28467" x="5543550" y="4279900"/>
          <p14:tracePt t="28475" x="5543550" y="4329113"/>
          <p14:tracePt t="28483" x="5543550" y="4367213"/>
          <p14:tracePt t="28490" x="5543550" y="4384675"/>
          <p14:tracePt t="28498" x="5543550" y="4433888"/>
          <p14:tracePt t="28505" x="5543550" y="4459288"/>
          <p14:tracePt t="28514" x="5543550" y="4514850"/>
          <p14:tracePt t="28520" x="5537200" y="4527550"/>
          <p14:tracePt t="28528" x="5537200" y="4564063"/>
          <p14:tracePt t="28535" x="5537200" y="4600575"/>
          <p14:tracePt t="28543" x="5537200" y="4619625"/>
          <p14:tracePt t="28550" x="5537200" y="4656138"/>
          <p14:tracePt t="28558" x="5530850" y="4687888"/>
          <p14:tracePt t="28565" x="5530850" y="4705350"/>
          <p14:tracePt t="28573" x="5518150" y="4741863"/>
          <p14:tracePt t="28580" x="5511800" y="4779963"/>
          <p14:tracePt t="28587" x="5505450" y="4792663"/>
          <p14:tracePt t="28595" x="5505450" y="4841875"/>
          <p14:tracePt t="28602" x="5500688" y="4872038"/>
          <p14:tracePt t="28610" x="5494338" y="4884738"/>
          <p14:tracePt t="28618" x="5494338" y="4902200"/>
          <p14:tracePt t="28625" x="5487988" y="4933950"/>
          <p14:tracePt t="28633" x="5481638" y="4957763"/>
          <p14:tracePt t="28640" x="5468938" y="4970463"/>
          <p14:tracePt t="28648" x="5468938" y="4989513"/>
          <p14:tracePt t="28655" x="5462588" y="5019675"/>
          <p14:tracePt t="28663" x="5462588" y="5032375"/>
          <p14:tracePt t="28670" x="5449888" y="5068888"/>
          <p14:tracePt t="28677" x="5432425" y="5100638"/>
          <p14:tracePt t="28684" x="5426075" y="5124450"/>
          <p14:tracePt t="28692" x="5413375" y="5162550"/>
          <p14:tracePt t="28699" x="5395913" y="5192713"/>
          <p14:tracePt t="28707" x="5389563" y="5211763"/>
          <p14:tracePt t="28714" x="5357813" y="5241925"/>
          <p14:tracePt t="28722" x="5345113" y="5273675"/>
          <p14:tracePt t="28729" x="5314950" y="5316538"/>
          <p14:tracePt t="28737" x="5302250" y="5329238"/>
          <p14:tracePt t="28745" x="5284788" y="5359400"/>
          <p14:tracePt t="28752" x="5265738" y="5384800"/>
          <p14:tracePt t="28760" x="5259388" y="5395913"/>
          <p14:tracePt t="28767" x="5229225" y="5427663"/>
          <p14:tracePt t="28775" x="5216525" y="5457825"/>
          <p14:tracePt t="28782" x="5210175" y="5470525"/>
          <p14:tracePt t="28790" x="5191125" y="5489575"/>
          <p14:tracePt t="28797" x="5173663" y="5507038"/>
          <p14:tracePt t="28805" x="5167313" y="5513388"/>
          <p14:tracePt t="28813" x="5154613" y="5519738"/>
          <p14:tracePt t="28820" x="5135563" y="5526088"/>
          <p14:tracePt t="28827" x="5118100" y="5545138"/>
          <p14:tracePt t="28835" x="5105400" y="5545138"/>
          <p14:tracePt t="28842" x="5075238" y="5549900"/>
          <p14:tracePt t="28850" x="5056188" y="5549900"/>
          <p14:tracePt t="28857" x="5037138" y="5549900"/>
          <p14:tracePt t="28865" x="5006975" y="5549900"/>
          <p14:tracePt t="28881" x="4957763" y="5556250"/>
          <p14:tracePt t="28887" x="4919663" y="5556250"/>
          <p14:tracePt t="28895" x="4870450" y="5556250"/>
          <p14:tracePt t="28902" x="4859338" y="5556250"/>
          <p14:tracePt t="28910" x="4821238" y="5556250"/>
          <p14:tracePt t="28925" x="4810125" y="5556250"/>
          <p14:tracePt t="28932" x="4778375" y="5556250"/>
          <p14:tracePt t="28940" x="4759325" y="5556250"/>
          <p14:tracePt t="28948" x="4748213" y="5556250"/>
          <p14:tracePt t="28955" x="4741863" y="5556250"/>
          <p14:tracePt t="28963" x="4729163" y="5556250"/>
          <p14:tracePt t="28970" x="4710113" y="5556250"/>
          <p14:tracePt t="28977" x="4705350" y="5556250"/>
          <p14:tracePt t="28985" x="4679950" y="5549900"/>
          <p14:tracePt t="28992" x="4643438" y="5532438"/>
          <p14:tracePt t="29001" x="4630738" y="5532438"/>
          <p14:tracePt t="29007" x="4598988" y="5519738"/>
          <p14:tracePt t="29014" x="4581525" y="5519738"/>
          <p14:tracePt t="29022" x="4575175" y="5513388"/>
          <p14:tracePt t="29029" x="4556125" y="5507038"/>
          <p14:tracePt t="29037" x="4538663" y="5500688"/>
          <p14:tracePt t="29044" x="4513263" y="5494338"/>
          <p14:tracePt t="29052" x="4506913" y="5489575"/>
          <p14:tracePt t="29059" x="4500563" y="5483225"/>
          <p14:tracePt t="29067" x="4476750" y="5476875"/>
          <p14:tracePt t="29074" x="4470400" y="5470525"/>
          <p14:tracePt t="29082" x="4451350" y="5464175"/>
          <p14:tracePt t="29090" x="4427538" y="5457825"/>
          <p14:tracePt t="29097" x="4414838" y="5451475"/>
          <p14:tracePt t="29105" x="4389438" y="5445125"/>
          <p14:tracePt t="29113" x="4371975" y="5438775"/>
          <p14:tracePt t="29119" x="4359275" y="5434013"/>
          <p14:tracePt t="29127" x="4340225" y="5427663"/>
          <p14:tracePt t="29134" x="4329113" y="5414963"/>
          <p14:tracePt t="29142" x="4297363" y="5389563"/>
          <p14:tracePt t="29150" x="4291013" y="5384800"/>
          <p14:tracePt t="29157" x="4273550" y="5365750"/>
          <p14:tracePt t="29165" x="4260850" y="5346700"/>
          <p14:tracePt t="29172" x="4254500" y="5334000"/>
          <p14:tracePt t="29179" x="4235450" y="5310188"/>
          <p14:tracePt t="29187" x="4224338" y="5291138"/>
          <p14:tracePt t="29195" x="4217988" y="5284788"/>
          <p14:tracePt t="29202" x="4211638" y="5267325"/>
          <p14:tracePt t="29210" x="4198938" y="5248275"/>
          <p14:tracePt t="29217" x="4192588" y="5235575"/>
          <p14:tracePt t="29225" x="4179888" y="5211763"/>
          <p14:tracePt t="29232" x="4168775" y="5192713"/>
          <p14:tracePt t="29240" x="4149725" y="5162550"/>
          <p14:tracePt t="29247" x="4149725" y="5149850"/>
          <p14:tracePt t="29255" x="4137025" y="5118100"/>
          <p14:tracePt t="29263" x="4119563" y="5068888"/>
          <p14:tracePt t="29269" x="4119563" y="5051425"/>
          <p14:tracePt t="29277" x="4113213" y="5002213"/>
          <p14:tracePt t="29284" x="4113213" y="4953000"/>
          <p14:tracePt t="29292" x="4106863" y="4927600"/>
          <p14:tracePt t="29300" x="4094163" y="4884738"/>
          <p14:tracePt t="29307" x="4087813" y="4852988"/>
          <p14:tracePt t="29315" x="4087813" y="4822825"/>
          <p14:tracePt t="29322" x="4087813" y="4803775"/>
          <p14:tracePt t="29330" x="4087813" y="4767263"/>
          <p14:tracePt t="29337" x="4087813" y="4730750"/>
          <p14:tracePt t="29345" x="4087813" y="4711700"/>
          <p14:tracePt t="29352" x="4087813" y="4681538"/>
          <p14:tracePt t="29360" x="4087813" y="4637088"/>
          <p14:tracePt t="29367" x="4087813" y="4619625"/>
          <p14:tracePt t="29375" x="4087813" y="4594225"/>
          <p14:tracePt t="29382" x="4087813" y="4538663"/>
          <p14:tracePt t="29390" x="4087813" y="4521200"/>
          <p14:tracePt t="29397" x="4087813" y="4465638"/>
          <p14:tracePt t="29405" x="4087813" y="4427538"/>
          <p14:tracePt t="29413" x="4087813" y="4384675"/>
          <p14:tracePt t="29420" x="4087813" y="4348163"/>
          <p14:tracePt t="29427" x="4087813" y="4286250"/>
          <p14:tracePt t="29435" x="4087813" y="4267200"/>
          <p14:tracePt t="29442" x="4087813" y="4217988"/>
          <p14:tracePt t="29450" x="4087813" y="4181475"/>
          <p14:tracePt t="29457" x="4087813" y="4144963"/>
          <p14:tracePt t="29465" x="4087813" y="4113213"/>
          <p14:tracePt t="29473" x="4087813" y="4076700"/>
          <p14:tracePt t="29480" x="4087813" y="4014788"/>
          <p14:tracePt t="29487" x="4087813" y="3995738"/>
          <p14:tracePt t="29496" x="4087813" y="3940175"/>
          <p14:tracePt t="29502" x="4087813" y="3903663"/>
          <p14:tracePt t="29510" x="4087813" y="3884613"/>
          <p14:tracePt t="29517" x="4087813" y="3854450"/>
          <p14:tracePt t="29525" x="4087813" y="3786188"/>
          <p14:tracePt t="29532" x="4087813" y="3768725"/>
          <p14:tracePt t="29540" x="4087813" y="3736975"/>
          <p14:tracePt t="29547" x="4094163" y="3700463"/>
          <p14:tracePt t="29555" x="4094163" y="3681413"/>
          <p14:tracePt t="29563" x="4100513" y="3670300"/>
          <p14:tracePt t="29570" x="4100513" y="3644900"/>
          <p14:tracePt t="29577" x="4113213" y="3614738"/>
          <p14:tracePt t="29585" x="4119563" y="3602038"/>
          <p14:tracePt t="29592" x="4124325" y="3582988"/>
          <p14:tracePt t="29600" x="4130675" y="3540125"/>
          <p14:tracePt t="29607" x="4130675" y="3533775"/>
          <p14:tracePt t="29615" x="4130675" y="3509963"/>
          <p14:tracePt t="29622" x="4143375" y="3484563"/>
          <p14:tracePt t="29630" x="4143375" y="3471863"/>
          <p14:tracePt t="29637" x="4149725" y="3441700"/>
          <p14:tracePt t="29646" x="4168775" y="3422650"/>
          <p14:tracePt t="29652" x="4173538" y="3409950"/>
          <p14:tracePt t="29660" x="4179888" y="3379788"/>
          <p14:tracePt t="29667" x="4192588" y="3360738"/>
          <p14:tracePt t="29675" x="4198938" y="3330575"/>
          <p14:tracePt t="29682" x="4205288" y="3317875"/>
          <p14:tracePt t="29690" x="4211638" y="3287713"/>
          <p14:tracePt t="29697" x="4224338" y="3268663"/>
          <p14:tracePt t="29704" x="4229100" y="3255963"/>
          <p14:tracePt t="29713" x="4229100" y="3243263"/>
          <p14:tracePt t="29720" x="4241800" y="3213100"/>
          <p14:tracePt t="29735" x="4254500" y="3194050"/>
          <p14:tracePt t="29742" x="4260850" y="3176588"/>
          <p14:tracePt t="29750" x="4267200" y="3176588"/>
          <p14:tracePt t="29757" x="4273550" y="3163888"/>
          <p14:tracePt t="29765" x="4279900" y="3157538"/>
          <p14:tracePt t="29772" x="4284663" y="3151188"/>
          <p14:tracePt t="29780" x="4284663" y="3144838"/>
          <p14:tracePt t="29787" x="4303713" y="3144838"/>
          <p14:tracePt t="29796" x="4310063" y="3138488"/>
          <p14:tracePt t="29802" x="4310063" y="3133725"/>
          <p14:tracePt t="29810" x="4322763" y="3133725"/>
          <p14:tracePt t="29825" x="4329113" y="3127375"/>
          <p14:tracePt t="29832" x="4333875" y="3127375"/>
          <p14:tracePt t="29840" x="4340225" y="3121025"/>
          <p14:tracePt t="29855" x="4352925" y="3114675"/>
          <p14:tracePt t="29863" x="4365625" y="3114675"/>
          <p14:tracePt t="29881" x="4384675" y="3108325"/>
          <p14:tracePt t="29885" x="4395788" y="3101975"/>
          <p14:tracePt t="29893" x="4408488" y="3101975"/>
          <p14:tracePt t="29900" x="4421188" y="3095625"/>
          <p14:tracePt t="29907" x="4433888" y="3095625"/>
          <p14:tracePt t="29915" x="4445000" y="3095625"/>
          <p14:tracePt t="29922" x="4457700" y="3089275"/>
          <p14:tracePt t="29930" x="4464050" y="3089275"/>
          <p14:tracePt t="29937" x="4483100" y="3089275"/>
          <p14:tracePt t="29952" x="4500563" y="3089275"/>
          <p14:tracePt t="29960" x="4513263" y="3089275"/>
          <p14:tracePt t="29967" x="4519613" y="3089275"/>
          <p14:tracePt t="29975" x="4525963" y="3089275"/>
          <p14:tracePt t="29982" x="4545013" y="3089275"/>
          <p14:tracePt t="29990" x="4562475" y="3095625"/>
          <p14:tracePt t="29997" x="4568825" y="3095625"/>
          <p14:tracePt t="30004" x="4594225" y="3101975"/>
          <p14:tracePt t="30013" x="4598988" y="3108325"/>
          <p14:tracePt t="30020" x="4605338" y="3108325"/>
          <p14:tracePt t="30027" x="4618038" y="3114675"/>
          <p14:tracePt t="30035" x="4618038" y="3121025"/>
          <p14:tracePt t="30042" x="4624388" y="3121025"/>
          <p14:tracePt t="30050" x="4643438" y="3133725"/>
          <p14:tracePt t="30057" x="4654550" y="3138488"/>
          <p14:tracePt t="30065" x="4660900" y="3144838"/>
          <p14:tracePt t="30072" x="4673600" y="3151188"/>
          <p14:tracePt t="30080" x="4692650" y="3170238"/>
          <p14:tracePt t="30087" x="4716463" y="3182938"/>
          <p14:tracePt t="30096" x="4722813" y="3187700"/>
          <p14:tracePt t="30102" x="4735513" y="3194050"/>
          <p14:tracePt t="30110" x="4748213" y="3200400"/>
          <p14:tracePt t="30117" x="4748213" y="3206750"/>
          <p14:tracePt t="30125" x="4754563" y="3206750"/>
          <p14:tracePt t="30132" x="4765675" y="3219450"/>
          <p14:tracePt t="30140" x="4778375" y="3225800"/>
          <p14:tracePt t="30148" x="4797425" y="3249613"/>
          <p14:tracePt t="30155" x="4803775" y="3268663"/>
          <p14:tracePt t="30162" x="4814888" y="3275013"/>
          <p14:tracePt t="30170" x="4827588" y="3305175"/>
          <p14:tracePt t="30177" x="4840288" y="3324225"/>
          <p14:tracePt t="30185" x="4864100" y="3354388"/>
          <p14:tracePt t="30192" x="4870450" y="3379788"/>
          <p14:tracePt t="30200" x="4902200" y="3416300"/>
          <p14:tracePt t="30207" x="4932363" y="3459163"/>
          <p14:tracePt t="30215" x="4945063" y="3471863"/>
          <p14:tracePt t="30222" x="4957763" y="3514725"/>
          <p14:tracePt t="30230" x="4994275" y="3546475"/>
          <p14:tracePt t="30237" x="5000625" y="3563938"/>
          <p14:tracePt t="30246" x="5013325" y="3608388"/>
          <p14:tracePt t="30252" x="5030788" y="3638550"/>
          <p14:tracePt t="30260" x="5037138" y="3657600"/>
          <p14:tracePt t="30267" x="5049838" y="3687763"/>
          <p14:tracePt t="30275" x="5075238" y="3730625"/>
          <p14:tracePt t="30282" x="5105400" y="3775075"/>
          <p14:tracePt t="30289" x="5111750" y="3786188"/>
          <p14:tracePt t="30299" x="5118100" y="3811588"/>
          <p14:tracePt t="30305" x="5130800" y="3841750"/>
          <p14:tracePt t="30313" x="5130800" y="3854450"/>
          <p14:tracePt t="30320" x="5135563" y="3873500"/>
          <p14:tracePt t="30327" x="5148263" y="3916363"/>
          <p14:tracePt t="30335" x="5148263" y="3929063"/>
          <p14:tracePt t="30343" x="5154613" y="3952875"/>
          <p14:tracePt t="30350" x="5154613" y="3990975"/>
          <p14:tracePt t="30357" x="5160963" y="4014788"/>
          <p14:tracePt t="30365" x="5167313" y="4070350"/>
          <p14:tracePt t="30372" x="5180013" y="4113213"/>
          <p14:tracePt t="30380" x="5184775" y="4151313"/>
          <p14:tracePt t="30387" x="5203825" y="4194175"/>
          <p14:tracePt t="30396" x="5210175" y="4230688"/>
          <p14:tracePt t="30402" x="5229225" y="4286250"/>
          <p14:tracePt t="30410" x="5229225" y="4298950"/>
          <p14:tracePt t="30417" x="5240338" y="4335463"/>
          <p14:tracePt t="30425" x="5240338" y="4371975"/>
          <p14:tracePt t="30432" x="5240338" y="4403725"/>
          <p14:tracePt t="30440" x="5246688" y="4427538"/>
          <p14:tracePt t="30447" x="5259388" y="4471988"/>
          <p14:tracePt t="30455" x="5259388" y="4483100"/>
          <p14:tracePt t="30462" x="5259388" y="4521200"/>
          <p14:tracePt t="30470" x="5259388" y="4557713"/>
          <p14:tracePt t="30477" x="5259388" y="4576763"/>
          <p14:tracePt t="30485" x="5259388" y="4613275"/>
          <p14:tracePt t="30492" x="5259388" y="4662488"/>
          <p14:tracePt t="30500" x="5259388" y="4687888"/>
          <p14:tracePt t="30507" x="5259388" y="4741863"/>
          <p14:tracePt t="30515" x="5259388" y="4792663"/>
          <p14:tracePt t="30522" x="5259388" y="4841875"/>
          <p14:tracePt t="30530" x="5259388" y="4859338"/>
          <p14:tracePt t="30537" x="5259388" y="4897438"/>
          <p14:tracePt t="30546" x="5259388" y="4957763"/>
          <p14:tracePt t="30552" x="5259388" y="4983163"/>
          <p14:tracePt t="30560" x="5259388" y="5026025"/>
          <p14:tracePt t="30567" x="5259388" y="5062538"/>
          <p14:tracePt t="30575" x="5259388" y="5075238"/>
          <p14:tracePt t="30582" x="5253038" y="5137150"/>
          <p14:tracePt t="30590" x="5246688" y="5156200"/>
          <p14:tracePt t="30597" x="5240338" y="5168900"/>
          <p14:tracePt t="30605" x="5235575" y="5199063"/>
          <p14:tracePt t="30613" x="5229225" y="5224463"/>
          <p14:tracePt t="30620" x="5222875" y="5235575"/>
          <p14:tracePt t="30628" x="5210175" y="5267325"/>
          <p14:tracePt t="30635" x="5191125" y="5297488"/>
          <p14:tracePt t="30642" x="5184775" y="5334000"/>
          <p14:tracePt t="30650" x="5180013" y="5359400"/>
          <p14:tracePt t="30657" x="5154613" y="5389563"/>
          <p14:tracePt t="30665" x="5130800" y="5421313"/>
          <p14:tracePt t="30672" x="5130800" y="5434013"/>
          <p14:tracePt t="30680" x="5111750" y="5451475"/>
          <p14:tracePt t="30687" x="5105400" y="5464175"/>
          <p14:tracePt t="30696" x="5086350" y="5476875"/>
          <p14:tracePt t="30702" x="5080000" y="5494338"/>
          <p14:tracePt t="30710" x="5056188" y="5507038"/>
          <p14:tracePt t="30717" x="5049838" y="5513388"/>
          <p14:tracePt t="30725" x="5030788" y="5519738"/>
          <p14:tracePt t="30732" x="5019675" y="5532438"/>
          <p14:tracePt t="30740" x="5006975" y="5538788"/>
          <p14:tracePt t="30748" x="5000625" y="5545138"/>
          <p14:tracePt t="30755" x="4981575" y="5556250"/>
          <p14:tracePt t="30763" x="4970463" y="5562600"/>
          <p14:tracePt t="30770" x="4957763" y="5568950"/>
          <p14:tracePt t="30777" x="4932363" y="5575300"/>
          <p14:tracePt t="30785" x="4914900" y="5581650"/>
          <p14:tracePt t="30793" x="4908550" y="5588000"/>
          <p14:tracePt t="30800" x="4889500" y="5594350"/>
          <p14:tracePt t="30807" x="4864100" y="5599113"/>
          <p14:tracePt t="30815" x="4852988" y="5599113"/>
          <p14:tracePt t="30822" x="4833938" y="5605463"/>
          <p14:tracePt t="30830" x="4810125" y="5611813"/>
          <p14:tracePt t="30837" x="4803775" y="5611813"/>
          <p14:tracePt t="30845" x="4797425" y="5618163"/>
          <p14:tracePt t="30852" x="4784725" y="5624513"/>
          <p14:tracePt t="30860" x="4772025" y="5624513"/>
          <p14:tracePt t="30867" x="4765675" y="5624513"/>
          <p14:tracePt t="30880" x="4759325" y="5630863"/>
          <p14:tracePt t="30890" x="4754563" y="5630863"/>
          <p14:tracePt t="30897" x="4748213" y="5630863"/>
          <p14:tracePt t="30913" x="4741863" y="5630863"/>
          <p14:tracePt t="30920" x="4729163" y="5637213"/>
          <p14:tracePt t="30927" x="4722813" y="5637213"/>
          <p14:tracePt t="30935" x="4716463" y="5637213"/>
          <p14:tracePt t="30942" x="4705350" y="5637213"/>
          <p14:tracePt t="30950" x="4699000" y="5637213"/>
          <p14:tracePt t="30958" x="4692650" y="5637213"/>
          <p14:tracePt t="30965" x="4686300" y="5637213"/>
          <p14:tracePt t="30973" x="4686300" y="5643563"/>
          <p14:tracePt t="31123" x="4679950" y="5643563"/>
          <p14:tracePt t="32376" x="4673600" y="5643563"/>
          <p14:tracePt t="32384" x="4637088" y="5643563"/>
          <p14:tracePt t="32391" x="4594225" y="5643563"/>
          <p14:tracePt t="32398" x="4568825" y="5643563"/>
          <p14:tracePt t="32405" x="4532313" y="5643563"/>
          <p14:tracePt t="32414" x="4483100" y="5643563"/>
          <p14:tracePt t="32421" x="4470400" y="5637213"/>
          <p14:tracePt t="32428" x="4427538" y="5624513"/>
          <p14:tracePt t="32437" x="4414838" y="5618163"/>
          <p14:tracePt t="32451" x="4402138" y="5611813"/>
          <p14:tracePt t="32458" x="4395788" y="5599113"/>
          <p14:tracePt t="32467" x="4371975" y="5588000"/>
          <p14:tracePt t="32473" x="4365625" y="5581650"/>
          <p14:tracePt t="32481" x="4359275" y="5581650"/>
          <p14:tracePt t="32488" x="4340225" y="5568950"/>
          <p14:tracePt t="32496" x="4322763" y="5562600"/>
          <p14:tracePt t="32504" x="4310063" y="5556250"/>
          <p14:tracePt t="32510" x="4291013" y="5549900"/>
          <p14:tracePt t="32518" x="4284663" y="5549900"/>
          <p14:tracePt t="32525" x="4273550" y="5545138"/>
          <p14:tracePt t="32533" x="4267200" y="5545138"/>
          <p14:tracePt t="32540" x="4260850" y="5538788"/>
          <p14:tracePt t="32555" x="4254500" y="5532438"/>
          <p14:tracePt t="32563" x="4241800" y="5526088"/>
          <p14:tracePt t="32570" x="4235450" y="5513388"/>
          <p14:tracePt t="32578" x="4224338" y="5500688"/>
          <p14:tracePt t="32585" x="4211638" y="5489575"/>
          <p14:tracePt t="32593" x="4205288" y="5489575"/>
          <p14:tracePt t="32600" x="4192588" y="5470525"/>
          <p14:tracePt t="32607" x="4179888" y="5457825"/>
          <p14:tracePt t="32616" x="4179888" y="5451475"/>
          <p14:tracePt t="32622" x="4179888" y="5427663"/>
          <p14:tracePt t="32630" x="4168775" y="5395913"/>
          <p14:tracePt t="32637" x="4162425" y="5378450"/>
          <p14:tracePt t="32645" x="4162425" y="5334000"/>
          <p14:tracePt t="32653" x="4162425" y="5291138"/>
          <p14:tracePt t="32660" x="4162425" y="5273675"/>
          <p14:tracePt t="32668" x="4162425" y="5235575"/>
          <p14:tracePt t="32675" x="4156075" y="5199063"/>
          <p14:tracePt t="32684" x="4156075" y="5156200"/>
          <p14:tracePt t="32690" x="4156075" y="5137150"/>
          <p14:tracePt t="32697" x="4156075" y="5100638"/>
          <p14:tracePt t="32705" x="4156075" y="5081588"/>
          <p14:tracePt t="32713" x="4156075" y="5062538"/>
          <p14:tracePt t="32720" x="4156075" y="5026025"/>
          <p14:tracePt t="32728" x="4156075" y="4989513"/>
          <p14:tracePt t="32735" x="4156075" y="4964113"/>
          <p14:tracePt t="32743" x="4156075" y="4908550"/>
          <p14:tracePt t="32750" x="4156075" y="4848225"/>
          <p14:tracePt t="32758" x="4156075" y="4835525"/>
          <p14:tracePt t="32766" x="4156075" y="4779963"/>
          <p14:tracePt t="32772" x="4156075" y="4718050"/>
          <p14:tracePt t="32780" x="4156075" y="4681538"/>
          <p14:tracePt t="32787" x="4156075" y="4619625"/>
          <p14:tracePt t="32795" x="4156075" y="4545013"/>
          <p14:tracePt t="32803" x="4156075" y="4495800"/>
          <p14:tracePt t="32810" x="4156075" y="4465638"/>
          <p14:tracePt t="32818" x="4156075" y="4427538"/>
          <p14:tracePt t="32825" x="4156075" y="4367213"/>
          <p14:tracePt t="32833" x="4156075" y="4348163"/>
          <p14:tracePt t="32840" x="4156075" y="4292600"/>
          <p14:tracePt t="32848" x="4156075" y="4237038"/>
          <p14:tracePt t="32855" x="4156075" y="4217988"/>
          <p14:tracePt t="32863" x="4156075" y="4175125"/>
          <p14:tracePt t="32870" x="4156075" y="4132263"/>
          <p14:tracePt t="32885" x="4156075" y="4076700"/>
          <p14:tracePt t="32893" x="4156075" y="4033838"/>
          <p14:tracePt t="32900" x="4156075" y="3984625"/>
          <p14:tracePt t="32907" x="4156075" y="3965575"/>
          <p14:tracePt t="32914" x="4156075" y="3929063"/>
          <p14:tracePt t="32922" x="4156075" y="3884613"/>
          <p14:tracePt t="32929" x="4156075" y="3867150"/>
          <p14:tracePt t="32937" x="4156075" y="3811588"/>
          <p14:tracePt t="32944" x="4156075" y="3775075"/>
          <p14:tracePt t="32952" x="4162425" y="3762375"/>
          <p14:tracePt t="32960" x="4173538" y="3719513"/>
          <p14:tracePt t="32967" x="4173538" y="3681413"/>
          <p14:tracePt t="32975" x="4179888" y="3663950"/>
          <p14:tracePt t="32984" x="4179888" y="3632200"/>
          <p14:tracePt t="32991" x="4186238" y="3608388"/>
          <p14:tracePt t="32998" x="4186238" y="3595688"/>
          <p14:tracePt t="33005" x="4186238" y="3576638"/>
          <p14:tracePt t="33014" x="4186238" y="3546475"/>
          <p14:tracePt t="33021" x="4192588" y="3533775"/>
          <p14:tracePt t="33028" x="4192588" y="3514725"/>
          <p14:tracePt t="33036" x="4198938" y="3497263"/>
          <p14:tracePt t="33043" x="4211638" y="3465513"/>
          <p14:tracePt t="33051" x="4217988" y="3454400"/>
          <p14:tracePt t="33058" x="4235450" y="3409950"/>
          <p14:tracePt t="33067" x="4241800" y="3392488"/>
          <p14:tracePt t="33073" x="4248150" y="3373438"/>
          <p14:tracePt t="33081" x="4260850" y="3354388"/>
          <p14:tracePt t="33088" x="4279900" y="3330575"/>
          <p14:tracePt t="33095" x="4279900" y="3324225"/>
          <p14:tracePt t="33103" x="4291013" y="3305175"/>
          <p14:tracePt t="33110" x="4303713" y="3287713"/>
          <p14:tracePt t="33118" x="4310063" y="3275013"/>
          <p14:tracePt t="33125" x="4316413" y="3262313"/>
          <p14:tracePt t="33133" x="4329113" y="3249613"/>
          <p14:tracePt t="33140" x="4340225" y="3238500"/>
          <p14:tracePt t="33147" x="4346575" y="3232150"/>
          <p14:tracePt t="33155" x="4359275" y="3213100"/>
          <p14:tracePt t="33163" x="4365625" y="3213100"/>
          <p14:tracePt t="33170" x="4371975" y="3206750"/>
          <p14:tracePt t="33178" x="4384675" y="3194050"/>
          <p14:tracePt t="33193" x="4389438" y="3187700"/>
          <p14:tracePt t="33200" x="4402138" y="3182938"/>
          <p14:tracePt t="33208" x="4414838" y="3176588"/>
          <p14:tracePt t="33216" x="4438650" y="3170238"/>
          <p14:tracePt t="33222" x="4445000" y="3170238"/>
          <p14:tracePt t="33230" x="4457700" y="3170238"/>
          <p14:tracePt t="33237" x="4483100" y="3163888"/>
          <p14:tracePt t="33245" x="4494213" y="3163888"/>
          <p14:tracePt t="33253" x="4513263" y="3163888"/>
          <p14:tracePt t="33260" x="4525963" y="3163888"/>
          <p14:tracePt t="33268" x="4538663" y="3163888"/>
          <p14:tracePt t="33275" x="4556125" y="3163888"/>
          <p14:tracePt t="33283" x="4575175" y="3163888"/>
          <p14:tracePt t="33290" x="4587875" y="3170238"/>
          <p14:tracePt t="33298" x="4618038" y="3187700"/>
          <p14:tracePt t="33305" x="4660900" y="3200400"/>
          <p14:tracePt t="33312" x="4673600" y="3206750"/>
          <p14:tracePt t="33320" x="4692650" y="3225800"/>
          <p14:tracePt t="33328" x="4716463" y="3238500"/>
          <p14:tracePt t="33335" x="4741863" y="3249613"/>
          <p14:tracePt t="33343" x="4754563" y="3262313"/>
          <p14:tracePt t="33350" x="4784725" y="3281363"/>
          <p14:tracePt t="33357" x="4814888" y="3305175"/>
          <p14:tracePt t="33366" x="4833938" y="3317875"/>
          <p14:tracePt t="33372" x="4852988" y="3348038"/>
          <p14:tracePt t="33380" x="4883150" y="3373438"/>
          <p14:tracePt t="33387" x="4902200" y="3386138"/>
          <p14:tracePt t="33395" x="4932363" y="3416300"/>
          <p14:tracePt t="33403" x="4964113" y="3448050"/>
          <p14:tracePt t="33410" x="4975225" y="3459163"/>
          <p14:tracePt t="33420" x="5006975" y="3490913"/>
          <p14:tracePt t="33425" x="5043488" y="3514725"/>
          <p14:tracePt t="33433" x="5062538" y="3546475"/>
          <p14:tracePt t="33440" x="5068888" y="3552825"/>
          <p14:tracePt t="33448" x="5092700" y="3582988"/>
          <p14:tracePt t="33455" x="5111750" y="3614738"/>
          <p14:tracePt t="33463" x="5118100" y="3619500"/>
          <p14:tracePt t="33470" x="5135563" y="3644900"/>
          <p14:tracePt t="33478" x="5154613" y="3663950"/>
          <p14:tracePt t="33485" x="5160963" y="3675063"/>
          <p14:tracePt t="33493" x="5173663" y="3706813"/>
          <p14:tracePt t="33500" x="5191125" y="3736975"/>
          <p14:tracePt t="33508" x="5191125" y="3756025"/>
          <p14:tracePt t="33516" x="5203825" y="3786188"/>
          <p14:tracePt t="33523" x="5210175" y="3830638"/>
          <p14:tracePt t="33530" x="5222875" y="3879850"/>
          <p14:tracePt t="33537" x="5229225" y="3897313"/>
          <p14:tracePt t="33545" x="5235575" y="3946525"/>
          <p14:tracePt t="33553" x="5253038" y="4002088"/>
          <p14:tracePt t="33560" x="5253038" y="4027488"/>
          <p14:tracePt t="33569" x="5272088" y="4076700"/>
          <p14:tracePt t="33575" x="5278438" y="4132263"/>
          <p14:tracePt t="33583" x="5284788" y="4151313"/>
          <p14:tracePt t="33590" x="5289550" y="4175125"/>
          <p14:tracePt t="33598" x="5302250" y="4230688"/>
          <p14:tracePt t="33605" x="5302250" y="4243388"/>
          <p14:tracePt t="33613" x="5308600" y="4298950"/>
          <p14:tracePt t="33620" x="5308600" y="4348163"/>
          <p14:tracePt t="33627" x="5308600" y="4384675"/>
          <p14:tracePt t="33635" x="5308600" y="4397375"/>
          <p14:tracePt t="33643" x="5308600" y="4446588"/>
          <p14:tracePt t="33650" x="5308600" y="4521200"/>
          <p14:tracePt t="33658" x="5308600" y="4551363"/>
          <p14:tracePt t="33666" x="5308600" y="4606925"/>
          <p14:tracePt t="33672" x="5308600" y="4668838"/>
          <p14:tracePt t="33680" x="5308600" y="4705350"/>
          <p14:tracePt t="33687" x="5308600" y="4767263"/>
          <p14:tracePt t="33695" x="5295900" y="4848225"/>
          <p14:tracePt t="33703" x="5295900" y="4872038"/>
          <p14:tracePt t="33710" x="5289550" y="4927600"/>
          <p14:tracePt t="33718" x="5278438" y="5008563"/>
          <p14:tracePt t="33725" x="5278438" y="5057775"/>
          <p14:tracePt t="33733" x="5278438" y="5081588"/>
          <p14:tracePt t="33740" x="5272088" y="5130800"/>
          <p14:tracePt t="33747" x="5259388" y="5180013"/>
          <p14:tracePt t="33755" x="5259388" y="5211763"/>
          <p14:tracePt t="33763" x="5253038" y="5267325"/>
          <p14:tracePt t="33770" x="5240338" y="5297488"/>
          <p14:tracePt t="33778" x="5235575" y="5310188"/>
          <p14:tracePt t="33785" x="5216525" y="5340350"/>
          <p14:tracePt t="33793" x="5191125" y="5372100"/>
          <p14:tracePt t="33800" x="5184775" y="5384800"/>
          <p14:tracePt t="33807" x="5160963" y="5434013"/>
          <p14:tracePt t="33816" x="5135563" y="5470525"/>
          <p14:tracePt t="33823" x="5130800" y="5489575"/>
          <p14:tracePt t="33830" x="5099050" y="5526088"/>
          <p14:tracePt t="33837" x="5086350" y="5556250"/>
          <p14:tracePt t="33845" x="5062538" y="5581650"/>
          <p14:tracePt t="33853" x="5049838" y="5594350"/>
          <p14:tracePt t="33860" x="5037138" y="5611813"/>
          <p14:tracePt t="33869" x="5013325" y="5630863"/>
          <p14:tracePt t="33875" x="5000625" y="5637213"/>
          <p14:tracePt t="33890" x="4975225" y="5654675"/>
          <p14:tracePt t="33898" x="4970463" y="5661025"/>
          <p14:tracePt t="33905" x="4945063" y="5667375"/>
          <p14:tracePt t="33912" x="4919663" y="5673725"/>
          <p14:tracePt t="33920" x="4908550" y="5673725"/>
          <p14:tracePt t="33928" x="4876800" y="5680075"/>
          <p14:tracePt t="33935" x="4852988" y="5680075"/>
          <p14:tracePt t="33942" x="4814888" y="5680075"/>
          <p14:tracePt t="33950" x="4803775" y="5680075"/>
          <p14:tracePt t="33957" x="4772025" y="5680075"/>
          <p14:tracePt t="33966" x="4748213" y="5680075"/>
          <p14:tracePt t="33972" x="4735513" y="5680075"/>
          <p14:tracePt t="33980" x="4722813" y="5680075"/>
          <p14:tracePt t="33987" x="4705350" y="5680075"/>
          <p14:tracePt t="33995" x="4699000" y="5680075"/>
          <p14:tracePt t="34002" x="4673600" y="5680075"/>
          <p14:tracePt t="34010" x="4649788" y="5673725"/>
          <p14:tracePt t="34025" x="4624388" y="5667375"/>
          <p14:tracePt t="34033" x="4598988" y="5667375"/>
          <p14:tracePt t="34040" x="4581525" y="5667375"/>
          <p14:tracePt t="34048" x="4568825" y="5667375"/>
          <p14:tracePt t="34055" x="4549775" y="5661025"/>
          <p14:tracePt t="34063" x="4545013" y="5661025"/>
          <p14:tracePt t="34070" x="4538663" y="5661025"/>
          <p14:tracePt t="34085" x="4532313" y="5661025"/>
          <p14:tracePt t="34214" x="4532313" y="5654675"/>
          <p14:tracePt t="34221" x="4532313" y="5649913"/>
          <p14:tracePt t="34228" x="4525963" y="5637213"/>
          <p14:tracePt t="34236" x="4519613" y="5637213"/>
          <p14:tracePt t="34243" x="4519613" y="5630863"/>
          <p14:tracePt t="34251" x="4519613" y="5624513"/>
          <p14:tracePt t="41276" x="4489450" y="5686425"/>
          <p14:tracePt t="41278" x="4489450" y="5692775"/>
          <p14:tracePt t="41489" x="4489450" y="5686425"/>
          <p14:tracePt t="41498" x="4500563" y="5673725"/>
          <p14:tracePt t="41504" x="4500563" y="5667375"/>
          <p14:tracePt t="41511" x="4513263" y="5654675"/>
          <p14:tracePt t="41519" x="4532313" y="5643563"/>
          <p14:tracePt t="41526" x="4545013" y="5637213"/>
          <p14:tracePt t="41534" x="4562475" y="5605463"/>
          <p14:tracePt t="41542" x="4618038" y="5581650"/>
          <p14:tracePt t="41549" x="4643438" y="5562600"/>
          <p14:tracePt t="41556" x="4679950" y="5532438"/>
          <p14:tracePt t="41564" x="4748213" y="5483225"/>
          <p14:tracePt t="41571" x="4778375" y="5457825"/>
          <p14:tracePt t="41580" x="4827588" y="5414963"/>
          <p14:tracePt t="41586" x="4870450" y="5359400"/>
          <p14:tracePt t="41594" x="4945063" y="5284788"/>
          <p14:tracePt t="41601" x="4957763" y="5248275"/>
          <p14:tracePt t="41609" x="5013325" y="5156200"/>
          <p14:tracePt t="41616" x="5062538" y="5062538"/>
          <p14:tracePt t="41624" x="5068888" y="5026025"/>
          <p14:tracePt t="41631" x="5099050" y="4957763"/>
          <p14:tracePt t="41639" x="5135563" y="4891088"/>
          <p14:tracePt t="41647" x="5160963" y="4848225"/>
          <p14:tracePt t="41654" x="5222875" y="4779963"/>
          <p14:tracePt t="41661" x="5272088" y="4687888"/>
          <p14:tracePt t="41669" x="5295900" y="4656138"/>
          <p14:tracePt t="41676" x="5345113" y="4551363"/>
          <p14:tracePt t="41684" x="5395913" y="4452938"/>
          <p14:tracePt t="41691" x="5438775" y="4335463"/>
          <p14:tracePt t="41700" x="5445125" y="4298950"/>
          <p14:tracePt t="41706" x="5468938" y="4205288"/>
          <p14:tracePt t="41714" x="5505450" y="4132263"/>
          <p14:tracePt t="41721" x="5518150" y="4106863"/>
          <p14:tracePt t="41730" x="5543550" y="4057650"/>
          <p14:tracePt t="41736" x="5586413" y="3978275"/>
          <p14:tracePt t="41744" x="5605463" y="3959225"/>
          <p14:tracePt t="41751" x="5654675" y="3879850"/>
          <p14:tracePt t="41759" x="5721350" y="3811588"/>
          <p14:tracePt t="41767" x="5746750" y="3779838"/>
          <p14:tracePt t="41774" x="5808663" y="3719513"/>
          <p14:tracePt t="41781" x="5838825" y="3675063"/>
          <p14:tracePt t="41789" x="5870575" y="3632200"/>
          <p14:tracePt t="41797" x="5881688" y="3614738"/>
          <p14:tracePt t="41804" x="5913438" y="3570288"/>
          <p14:tracePt t="41811" x="5949950" y="3527425"/>
          <p14:tracePt t="41819" x="5962650" y="3514725"/>
          <p14:tracePt t="41826" x="5992813" y="3465513"/>
          <p14:tracePt t="41834" x="6030913" y="3416300"/>
          <p14:tracePt t="41841" x="6035675" y="3403600"/>
          <p14:tracePt t="41850" x="6061075" y="3367088"/>
          <p14:tracePt t="41856" x="6067425" y="3324225"/>
          <p14:tracePt t="41864" x="6067425" y="3305175"/>
          <p14:tracePt t="41871" x="6067425" y="3238500"/>
          <p14:tracePt t="41882" x="6067425" y="3187700"/>
          <p14:tracePt t="42253" x="6086475" y="3170238"/>
          <p14:tracePt t="42260" x="6116638" y="3121025"/>
          <p14:tracePt t="42268" x="6153150" y="3078163"/>
          <p14:tracePt t="42276" x="6165850" y="3052763"/>
          <p14:tracePt t="42282" x="6208713" y="3016250"/>
          <p14:tracePt t="42291" x="6251575" y="2978150"/>
          <p14:tracePt t="42298" x="6264275" y="2947988"/>
          <p14:tracePt t="42306" x="6300788" y="2911475"/>
          <p14:tracePt t="42313" x="6338888" y="2867025"/>
          <p14:tracePt t="42321" x="6356350" y="2855913"/>
          <p14:tracePt t="42329" x="6381750" y="2813050"/>
          <p14:tracePt t="42336" x="6418263" y="2757488"/>
          <p14:tracePt t="42344" x="6443663" y="2713038"/>
          <p14:tracePt t="42351" x="6450013" y="2701925"/>
          <p14:tracePt t="42358" x="6473825" y="2652713"/>
          <p14:tracePt t="42366" x="6492875" y="2601913"/>
          <p14:tracePt t="42373" x="6499225" y="2578100"/>
          <p14:tracePt t="42381" x="6516688" y="2535238"/>
          <p14:tracePt t="42388" x="6535738" y="2479675"/>
          <p14:tracePt t="42396" x="6548438" y="2460625"/>
          <p14:tracePt t="42403" x="6561138" y="2411413"/>
          <p14:tracePt t="42411" x="6604000" y="2343150"/>
          <p14:tracePt t="42418" x="6616700" y="2312988"/>
          <p14:tracePt t="42427" x="6653213" y="2257425"/>
          <p14:tracePt t="42433" x="6672263" y="2201863"/>
          <p14:tracePt t="42441" x="6677025" y="2176463"/>
          <p14:tracePt t="42448" x="6696075" y="2120900"/>
          <p14:tracePt t="42456" x="6715125" y="2078038"/>
          <p14:tracePt t="42463" x="6732588" y="2016125"/>
          <p14:tracePt t="42471" x="6738938" y="1998663"/>
          <p14:tracePt t="42480" x="6751638" y="1960563"/>
          <p14:tracePt t="42486" x="6745288" y="1930400"/>
          <p14:tracePt t="42494" x="6745288" y="1917700"/>
          <p14:tracePt t="42500" x="6745288" y="1893888"/>
          <p14:tracePt t="42508" x="6751638" y="1868488"/>
          <p14:tracePt t="42516" x="6757988" y="1855788"/>
          <p14:tracePt t="42523" x="6757988" y="1831975"/>
          <p14:tracePt t="42531" x="6764338" y="1795463"/>
          <p14:tracePt t="42538" x="6764338" y="1770063"/>
          <p14:tracePt t="42546" x="6777038" y="1744663"/>
          <p14:tracePt t="42553" x="6781800" y="1714500"/>
          <p14:tracePt t="42561" x="6788150" y="1701800"/>
          <p14:tracePt t="42568" x="6794500" y="1689100"/>
          <p14:tracePt t="42577" x="6807200" y="1658938"/>
          <p14:tracePt t="42583" x="6819900" y="1639888"/>
          <p14:tracePt t="42591" x="6826250" y="1628775"/>
          <p14:tracePt t="42598" x="6856413" y="1597025"/>
          <p14:tracePt t="42606" x="6875463" y="1579563"/>
          <p14:tracePt t="42613" x="6881813" y="1560513"/>
          <p14:tracePt t="42621" x="6892925" y="1547813"/>
          <p14:tracePt t="42629" x="6892925" y="1524000"/>
          <p14:tracePt t="42636" x="6899275" y="1517650"/>
          <p14:tracePt t="42644" x="6911975" y="1492250"/>
          <p14:tracePt t="42650" x="6918325" y="1462088"/>
          <p14:tracePt t="42658" x="6931025" y="1455738"/>
          <p14:tracePt t="42666" x="6954838" y="1419225"/>
          <p14:tracePt t="42673" x="6967538" y="1387475"/>
          <p14:tracePt t="42681" x="6991350" y="1374775"/>
          <p14:tracePt t="42688" x="7010400" y="1350963"/>
          <p14:tracePt t="42696" x="7023100" y="1331913"/>
          <p14:tracePt t="42703" x="7046913" y="1308100"/>
          <p14:tracePt t="42710" x="7053263" y="1295400"/>
          <p14:tracePt t="42718" x="7059613" y="1276350"/>
          <p14:tracePt t="42727" x="7065963" y="1258888"/>
          <p14:tracePt t="42733" x="7072313" y="1246188"/>
          <p14:tracePt t="42741" x="7078663" y="1233488"/>
          <p14:tracePt t="42748" x="7078663" y="1208088"/>
          <p14:tracePt t="42756" x="7085013" y="1208088"/>
          <p14:tracePt t="42763" x="7091363" y="1190625"/>
          <p14:tracePt t="42771" x="7102475" y="1190625"/>
          <p14:tracePt t="42778" x="7108825" y="1177925"/>
          <p14:tracePt t="42786" x="7108825" y="1171575"/>
          <p14:tracePt t="42794" x="7121525" y="1165225"/>
          <p14:tracePt t="42808" x="7121525" y="1158875"/>
          <p14:tracePt t="42899" x="7121525" y="1152525"/>
          <p14:tracePt t="42907" x="7121525" y="1147763"/>
          <p14:tracePt t="42914" x="7121525" y="1141413"/>
          <p14:tracePt t="42929" x="7121525" y="1135063"/>
          <p14:tracePt t="42944" x="7121525" y="1128713"/>
          <p14:tracePt t="43064" x="7102475" y="1128713"/>
          <p14:tracePt t="43072" x="7065963" y="1128713"/>
          <p14:tracePt t="43079" x="7016750" y="1128713"/>
          <p14:tracePt t="43087" x="6991350" y="1128713"/>
          <p14:tracePt t="43095" x="6942138" y="1135063"/>
          <p14:tracePt t="43102" x="6869113" y="1141413"/>
          <p14:tracePt t="43111" x="6826250" y="1141413"/>
          <p14:tracePt t="43116" x="6715125" y="1165225"/>
          <p14:tracePt t="43124" x="6591300" y="1184275"/>
          <p14:tracePt t="43131" x="6480175" y="1196975"/>
          <p14:tracePt t="43139" x="6381750" y="1214438"/>
          <p14:tracePt t="43148" x="6257925" y="1233488"/>
          <p14:tracePt t="43154" x="6135688" y="1246188"/>
          <p14:tracePt t="43162" x="6091238" y="1252538"/>
          <p14:tracePt t="43169" x="5992813" y="1263650"/>
          <p14:tracePt t="43178" x="5894388" y="1282700"/>
          <p14:tracePt t="43184" x="5864225" y="1282700"/>
          <p14:tracePt t="43192" x="5808663" y="1289050"/>
          <p14:tracePt t="43199" x="5746750" y="1301750"/>
          <p14:tracePt t="43207" x="5715000" y="1308100"/>
          <p14:tracePt t="43215" x="5641975" y="1325563"/>
          <p14:tracePt t="43222" x="5561013" y="1338263"/>
          <p14:tracePt t="43229" x="5537200" y="1338263"/>
          <p14:tracePt t="43237" x="5456238" y="1350963"/>
          <p14:tracePt t="43245" x="5395913" y="1363663"/>
          <p14:tracePt t="43251" x="5314950" y="1381125"/>
          <p14:tracePt t="43261" x="5295900" y="1387475"/>
          <p14:tracePt t="43266" x="5240338" y="1406525"/>
          <p14:tracePt t="43274" x="5173663" y="1412875"/>
          <p14:tracePt t="43281" x="5154613" y="1412875"/>
          <p14:tracePt t="43289" x="5105400" y="1423988"/>
          <p14:tracePt t="43305" x="5062538" y="1430338"/>
          <p14:tracePt t="43312" x="5024438" y="1430338"/>
          <p14:tracePt t="43319" x="4970463" y="1436688"/>
          <p14:tracePt t="43328" x="4957763" y="1436688"/>
          <p14:tracePt t="43334" x="4919663" y="1443038"/>
          <p14:tracePt t="43342" x="4889500" y="1449388"/>
          <p14:tracePt t="43349" x="4827588" y="1462088"/>
          <p14:tracePt t="43357" x="4814888" y="1473200"/>
          <p14:tracePt t="43365" x="4778375" y="1492250"/>
          <p14:tracePt t="43372" x="4765675" y="1498600"/>
          <p14:tracePt t="43379" x="4759325" y="1498600"/>
          <p14:tracePt t="43387" x="4754563" y="1504950"/>
          <p14:tracePt t="43395" x="4754563" y="1511300"/>
          <p14:tracePt t="43679" x="4735513" y="1517650"/>
          <p14:tracePt t="43687" x="4605338" y="1579563"/>
          <p14:tracePt t="43694" x="4549775" y="1597025"/>
          <p14:tracePt t="43702" x="4421188" y="1639888"/>
          <p14:tracePt t="43709" x="4260850" y="1701800"/>
          <p14:tracePt t="43716" x="4173538" y="1708150"/>
          <p14:tracePt t="43724" x="4013200" y="1757363"/>
          <p14:tracePt t="43732" x="3798888" y="1782763"/>
          <p14:tracePt t="43741" x="3625850" y="1819275"/>
          <p14:tracePt t="43747" x="3551238" y="1831975"/>
          <p14:tracePt t="43755" x="3440113" y="1862138"/>
          <p14:tracePt t="43761" x="3348038" y="1893888"/>
          <p14:tracePt t="43771" x="3298825" y="1900238"/>
          <p14:tracePt t="43776" x="3206750" y="1930400"/>
          <p14:tracePt t="43784" x="3119438" y="1960563"/>
          <p14:tracePt t="43791" x="3089275" y="1985963"/>
          <p14:tracePt t="43799" x="3008313" y="2005013"/>
          <p14:tracePt t="43807" x="2935288" y="2022475"/>
          <p14:tracePt t="43814" x="2892425" y="2028825"/>
          <p14:tracePt t="43822" x="2824163" y="2060575"/>
          <p14:tracePt t="43829" x="2749550" y="2065338"/>
          <p14:tracePt t="43838" x="2700338" y="2084388"/>
          <p14:tracePt t="43844" x="2676525" y="2090738"/>
          <p14:tracePt t="43852" x="2627313" y="2116138"/>
          <p14:tracePt t="43859" x="2565400" y="2133600"/>
          <p14:tracePt t="43867" x="2552700" y="2139950"/>
          <p14:tracePt t="43875" x="2522538" y="2165350"/>
          <p14:tracePt t="43882" x="2478088" y="2189163"/>
          <p14:tracePt t="43890" x="2466975" y="2195513"/>
          <p14:tracePt t="43896" x="2441575" y="2208213"/>
          <p14:tracePt t="43903" x="2417763" y="2220913"/>
          <p14:tracePt t="43911" x="2405063" y="2225675"/>
          <p14:tracePt t="43919" x="2392363" y="2225675"/>
          <p14:tracePt t="43926" x="2379663" y="2232025"/>
          <p14:tracePt t="43933" x="2373313" y="2232025"/>
          <p14:tracePt t="43941" x="2366963" y="2232025"/>
          <p14:tracePt t="43956" x="2362200" y="2232025"/>
          <p14:tracePt t="43963" x="2355850" y="2232025"/>
          <p14:tracePt t="43970" x="2349500" y="2232025"/>
          <p14:tracePt t="43978" x="2349500" y="2238375"/>
          <p14:tracePt t="44039" x="2343150" y="2238375"/>
          <p14:tracePt t="44046" x="2336800" y="2238375"/>
          <p14:tracePt t="44054" x="2324100" y="2238375"/>
          <p14:tracePt t="44061" x="2317750" y="2238375"/>
          <p14:tracePt t="49382" x="2257425" y="2225675"/>
          <p14:tracePt t="49384" x="2189163" y="2189163"/>
          <p14:tracePt t="49386" x="2146300" y="2165350"/>
          <p14:tracePt t="49389" x="1979613" y="2041525"/>
          <p14:tracePt t="49393" x="1671638" y="1838325"/>
          <p14:tracePt t="49400" x="1658938" y="1825625"/>
          <p14:tracePt t="49408" x="1627188" y="1806575"/>
          <p14:tracePt t="49416" x="1584325" y="1757363"/>
          <p14:tracePt t="49423" x="1541463" y="1733550"/>
          <p14:tracePt t="49431" x="1528763" y="1714500"/>
          <p14:tracePt t="49438" x="1485900" y="1689100"/>
          <p14:tracePt t="49446" x="1455738" y="1652588"/>
          <p14:tracePt t="49454" x="1430338" y="1639888"/>
          <p14:tracePt t="49461" x="1381125" y="1609725"/>
          <p14:tracePt t="49469" x="1338263" y="1573213"/>
          <p14:tracePt t="49476" x="1319213" y="1566863"/>
          <p14:tracePt t="49483" x="1257300" y="1528763"/>
          <p14:tracePt t="49491" x="1239838" y="1524000"/>
          <p14:tracePt t="49498" x="1214438" y="1511300"/>
          <p14:tracePt t="49505" x="1195388" y="1504950"/>
          <p14:tracePt t="49513" x="1165225" y="1485900"/>
          <p14:tracePt t="49521" x="1152525" y="1479550"/>
          <p14:tracePt t="49528" x="1135063" y="1468438"/>
          <p14:tracePt t="49536" x="1116013" y="1462088"/>
          <p14:tracePt t="49543" x="1096963" y="1449388"/>
          <p14:tracePt t="49551" x="1096963" y="1443038"/>
          <p14:tracePt t="49558" x="1090613" y="1436688"/>
          <p14:tracePt t="49566" x="1073150" y="1423988"/>
          <p14:tracePt t="49573" x="1060450" y="1419225"/>
          <p14:tracePt t="49581" x="1041400" y="1400175"/>
          <p14:tracePt t="49589" x="1023938" y="1374775"/>
          <p14:tracePt t="49596" x="992188" y="1363663"/>
          <p14:tracePt t="49604" x="985838" y="1357313"/>
          <p14:tracePt t="49611" x="968375" y="1344613"/>
          <p14:tracePt t="49619" x="962025" y="1338263"/>
          <p14:tracePt t="49626" x="942975" y="1325563"/>
          <p14:tracePt t="49634" x="925513" y="1312863"/>
          <p14:tracePt t="49641" x="925513" y="1308100"/>
          <p14:tracePt t="49649" x="912813" y="1308100"/>
          <p14:tracePt t="49657" x="900113" y="1295400"/>
          <p14:tracePt t="49678" x="900113" y="1289050"/>
          <p14:tracePt t="49687" x="893763" y="1282700"/>
          <p14:tracePt t="49694" x="893763" y="1276350"/>
          <p14:tracePt t="49709" x="887413" y="1276350"/>
          <p14:tracePt t="49717" x="887413" y="1270000"/>
          <p14:tracePt t="49724" x="887413" y="1263650"/>
          <p14:tracePt t="49739" x="887413" y="1258888"/>
          <p14:tracePt t="49746" x="887413" y="1252538"/>
          <p14:tracePt t="49754" x="887413" y="1246188"/>
          <p14:tracePt t="49761" x="887413" y="1239838"/>
          <p14:tracePt t="49769" x="887413" y="1233488"/>
          <p14:tracePt t="49776" x="887413" y="1220788"/>
          <p14:tracePt t="49784" x="887413" y="1214438"/>
          <p14:tracePt t="49792" x="887413" y="1203325"/>
          <p14:tracePt t="49799" x="887413" y="1196975"/>
          <p14:tracePt t="49807" x="887413" y="1190625"/>
          <p14:tracePt t="49814" x="887413" y="1184275"/>
          <p14:tracePt t="49822" x="881063" y="1177925"/>
          <p14:tracePt t="49829" x="881063" y="1165225"/>
          <p14:tracePt t="49836" x="881063" y="1158875"/>
          <p14:tracePt t="49844" x="881063" y="1152525"/>
          <p14:tracePt t="49851" x="881063" y="1147763"/>
          <p14:tracePt t="49859" x="881063" y="1141413"/>
          <p14:tracePt t="49987" x="930275" y="1141413"/>
          <p14:tracePt t="49994" x="968375" y="1141413"/>
          <p14:tracePt t="50002" x="1041400" y="1141413"/>
          <p14:tracePt t="50009" x="1141413" y="1141413"/>
          <p14:tracePt t="50016" x="1190625" y="1152525"/>
          <p14:tracePt t="50024" x="1344613" y="1158875"/>
          <p14:tracePt t="50032" x="1566863" y="1203325"/>
          <p14:tracePt t="50040" x="1652588" y="1203325"/>
          <p14:tracePt t="50047" x="1936750" y="1246188"/>
          <p14:tracePt t="50056" x="2343150" y="1258888"/>
          <p14:tracePt t="50062" x="2743200" y="1258888"/>
          <p14:tracePt t="50069" x="2879725" y="1258888"/>
          <p14:tracePt t="50077" x="3213100" y="1276350"/>
          <p14:tracePt t="50084" x="3514725" y="1276350"/>
          <p14:tracePt t="50092" x="3600450" y="1282700"/>
          <p14:tracePt t="50099" x="3754438" y="1295400"/>
          <p14:tracePt t="50106" x="3940175" y="1308100"/>
          <p14:tracePt t="50114" x="3989388" y="1308100"/>
          <p14:tracePt t="50123" x="4113213" y="1308100"/>
          <p14:tracePt t="50129" x="4235450" y="1319213"/>
          <p14:tracePt t="50137" x="4284663" y="1319213"/>
          <p14:tracePt t="50144" x="4395788" y="1319213"/>
          <p14:tracePt t="50152" x="4519613" y="1319213"/>
          <p14:tracePt t="50159" x="4643438" y="1319213"/>
          <p14:tracePt t="50167" x="4705350" y="1319213"/>
          <p14:tracePt t="50175" x="4821238" y="1319213"/>
          <p14:tracePt t="50182" x="4932363" y="1319213"/>
          <p14:tracePt t="50190" x="4975225" y="1319213"/>
          <p14:tracePt t="50197" x="5062538" y="1319213"/>
          <p14:tracePt t="50206" x="5141913" y="1319213"/>
          <p14:tracePt t="50212" x="5173663" y="1325563"/>
          <p14:tracePt t="50220" x="5246688" y="1325563"/>
          <p14:tracePt t="50226" x="5314950" y="1344613"/>
          <p14:tracePt t="50234" x="5340350" y="1344613"/>
          <p14:tracePt t="50243" x="5389563" y="1344613"/>
          <p14:tracePt t="50249" x="5438775" y="1350963"/>
          <p14:tracePt t="50257" x="5511800" y="1363663"/>
          <p14:tracePt t="50264" x="5556250" y="1368425"/>
          <p14:tracePt t="50273" x="5629275" y="1368425"/>
          <p14:tracePt t="50279" x="5715000" y="1368425"/>
          <p14:tracePt t="50287" x="5765800" y="1368425"/>
          <p14:tracePt t="50294" x="5838825" y="1368425"/>
          <p14:tracePt t="50302" x="5900738" y="1368425"/>
          <p14:tracePt t="50309" x="5937250" y="1368425"/>
          <p14:tracePt t="50317" x="6005513" y="1368425"/>
          <p14:tracePt t="50324" x="6067425" y="1368425"/>
          <p14:tracePt t="50332" x="6091238" y="1368425"/>
          <p14:tracePt t="50339" x="6140450" y="1368425"/>
          <p14:tracePt t="50347" x="6191250" y="1368425"/>
          <p14:tracePt t="50356" x="6208713" y="1363663"/>
          <p14:tracePt t="50362" x="6240463" y="1363663"/>
          <p14:tracePt t="50369" x="6276975" y="1350963"/>
          <p14:tracePt t="50377" x="6345238" y="1331913"/>
          <p14:tracePt t="50392" x="6351588" y="1325563"/>
          <p14:tracePt t="50400" x="6356350" y="1325563"/>
          <p14:tracePt t="50408" x="6356350" y="1319213"/>
          <p14:tracePt t="50429" x="6362700" y="1319213"/>
          <p14:tracePt t="50437" x="6369050" y="1312863"/>
          <p14:tracePt t="50444" x="6381750" y="1312863"/>
          <p14:tracePt t="50452" x="6405563" y="1308100"/>
          <p14:tracePt t="50459" x="6424613" y="1308100"/>
          <p14:tracePt t="50467" x="6492875" y="1295400"/>
          <p14:tracePt t="50474" x="6561138" y="1289050"/>
          <p14:tracePt t="50482" x="6591300" y="1270000"/>
          <p14:tracePt t="50488" x="6621463" y="1258888"/>
          <p14:tracePt t="50496" x="6672263" y="1239838"/>
          <p14:tracePt t="50504" x="6696075" y="1233488"/>
          <p14:tracePt t="50511" x="6726238" y="1208088"/>
          <p14:tracePt t="50518" x="6745288" y="1196975"/>
          <p14:tracePt t="50526" x="6757988" y="1177925"/>
          <p14:tracePt t="50533" x="6764338" y="1177925"/>
          <p14:tracePt t="50541" x="6764338" y="1158875"/>
          <p14:tracePt t="50549" x="6764338" y="1147763"/>
          <p14:tracePt t="50556" x="6764338" y="1141413"/>
          <p14:tracePt t="50563" x="6764338" y="1128713"/>
          <p14:tracePt t="50571" x="6764338" y="1116013"/>
          <p14:tracePt t="50578" x="6764338" y="1109663"/>
          <p14:tracePt t="50586" x="6764338" y="1103313"/>
          <p14:tracePt t="50594" x="6764338" y="1092200"/>
          <p14:tracePt t="50601" x="6757988" y="1085850"/>
          <p14:tracePt t="50609" x="6751638" y="1073150"/>
          <p14:tracePt t="50616" x="6745288" y="1060450"/>
          <p14:tracePt t="50624" x="6745288" y="1054100"/>
          <p14:tracePt t="50632" x="6738938" y="1042988"/>
          <p14:tracePt t="50639" x="6732588" y="1023938"/>
          <p14:tracePt t="50646" x="6726238" y="1004888"/>
          <p14:tracePt t="50655" x="6726238" y="998538"/>
          <p14:tracePt t="50661" x="6726238" y="981075"/>
          <p14:tracePt t="50669" x="6726238" y="968375"/>
          <p14:tracePt t="50676" x="6726238" y="962025"/>
          <p14:tracePt t="50684" x="6726238" y="949325"/>
          <p14:tracePt t="50691" x="6726238" y="938213"/>
          <p14:tracePt t="50699" x="6726238" y="931863"/>
          <p14:tracePt t="50707" x="6726238" y="919163"/>
          <p14:tracePt t="50714" x="6732588" y="900113"/>
          <p14:tracePt t="50722" x="6738938" y="900113"/>
          <p14:tracePt t="50729" x="6738938" y="876300"/>
          <p14:tracePt t="50737" x="6745288" y="850900"/>
          <p14:tracePt t="50744" x="6745288" y="844550"/>
          <p14:tracePt t="50751" x="6745288" y="831850"/>
          <p14:tracePt t="50759" x="6751638" y="820738"/>
          <p14:tracePt t="50767" x="6751638" y="808038"/>
          <p14:tracePt t="50775" x="6757988" y="801688"/>
          <p14:tracePt t="50782" x="6764338" y="795338"/>
          <p14:tracePt t="50790" x="6777038" y="782638"/>
          <p14:tracePt t="50797" x="6781800" y="776288"/>
          <p14:tracePt t="50806" x="6788150" y="765175"/>
          <p14:tracePt t="50812" x="6800850" y="752475"/>
          <p14:tracePt t="50820" x="6813550" y="739775"/>
          <p14:tracePt t="50827" x="6831013" y="733425"/>
          <p14:tracePt t="50835" x="6843713" y="722313"/>
          <p14:tracePt t="50842" x="6850063" y="715963"/>
          <p14:tracePt t="50849" x="6862763" y="709613"/>
          <p14:tracePt t="50858" x="6875463" y="703263"/>
          <p14:tracePt t="50864" x="6881813" y="696913"/>
          <p14:tracePt t="50872" x="6899275" y="690563"/>
          <p14:tracePt t="50895" x="6961188" y="684213"/>
          <p14:tracePt t="50901" x="6986588" y="677863"/>
          <p14:tracePt t="50909" x="7016750" y="677863"/>
          <p14:tracePt t="50916" x="7016750" y="671513"/>
          <p14:tracePt t="50924" x="7042150" y="671513"/>
          <p14:tracePt t="50931" x="7072313" y="671513"/>
          <p14:tracePt t="50939" x="7085013" y="671513"/>
          <p14:tracePt t="50946" x="7108825" y="671513"/>
          <p14:tracePt t="50955" x="7127875" y="671513"/>
          <p14:tracePt t="50961" x="7151688" y="671513"/>
          <p14:tracePt t="50969" x="7170738" y="671513"/>
          <p14:tracePt t="50976" x="7207250" y="671513"/>
          <p14:tracePt t="50984" x="7226300" y="671513"/>
          <p14:tracePt t="50991" x="7275513" y="671513"/>
          <p14:tracePt t="50999" x="7312025" y="671513"/>
          <p14:tracePt t="51007" x="7350125" y="671513"/>
          <p14:tracePt t="51014" x="7380288" y="671513"/>
          <p14:tracePt t="51022" x="7405688" y="671513"/>
          <p14:tracePt t="51029" x="7435850" y="671513"/>
          <p14:tracePt t="51044" x="7454900" y="671513"/>
          <p14:tracePt t="51051" x="7461250" y="677863"/>
          <p14:tracePt t="51059" x="7467600" y="684213"/>
          <p14:tracePt t="51066" x="7472363" y="690563"/>
          <p14:tracePt t="51074" x="7491413" y="709613"/>
          <p14:tracePt t="51081" x="7497763" y="722313"/>
          <p14:tracePt t="51089" x="7516813" y="733425"/>
          <p14:tracePt t="51096" x="7527925" y="746125"/>
          <p14:tracePt t="51105" x="7534275" y="758825"/>
          <p14:tracePt t="51111" x="7553325" y="771525"/>
          <p14:tracePt t="51119" x="7566025" y="795338"/>
          <p14:tracePt t="51126" x="7566025" y="801688"/>
          <p14:tracePt t="51134" x="7572375" y="814388"/>
          <p14:tracePt t="51141" x="7572375" y="838200"/>
          <p14:tracePt t="51149" x="7572375" y="863600"/>
          <p14:tracePt t="51157" x="7572375" y="882650"/>
          <p14:tracePt t="51164" x="7577138" y="925513"/>
          <p14:tracePt t="51172" x="7577138" y="949325"/>
          <p14:tracePt t="51179" x="7583488" y="981075"/>
          <p14:tracePt t="51186" x="7583488" y="1004888"/>
          <p14:tracePt t="51194" x="7583488" y="1054100"/>
          <p14:tracePt t="51201" x="7583488" y="1073150"/>
          <p14:tracePt t="51209" x="7583488" y="1109663"/>
          <p14:tracePt t="51216" x="7583488" y="1147763"/>
          <p14:tracePt t="51224" x="7583488" y="1158875"/>
          <p14:tracePt t="51231" x="7583488" y="1196975"/>
          <p14:tracePt t="51239" x="7583488" y="1233488"/>
          <p14:tracePt t="51246" x="7572375" y="1263650"/>
          <p14:tracePt t="51255" x="7559675" y="1276350"/>
          <p14:tracePt t="51261" x="7546975" y="1319213"/>
          <p14:tracePt t="51269" x="7527925" y="1350963"/>
          <p14:tracePt t="51276" x="7527925" y="1363663"/>
          <p14:tracePt t="51284" x="7523163" y="1374775"/>
          <p14:tracePt t="51291" x="7516813" y="1400175"/>
          <p14:tracePt t="51299" x="7516813" y="1406525"/>
          <p14:tracePt t="51307" x="7504113" y="1419225"/>
          <p14:tracePt t="51314" x="7491413" y="1430338"/>
          <p14:tracePt t="51322" x="7485063" y="1436688"/>
          <p14:tracePt t="51329" x="7467600" y="1449388"/>
          <p14:tracePt t="51336" x="7454900" y="1462088"/>
          <p14:tracePt t="51344" x="7448550" y="1479550"/>
          <p14:tracePt t="51351" x="7429500" y="1498600"/>
          <p14:tracePt t="51359" x="7405688" y="1511300"/>
          <p14:tracePt t="51366" x="7386638" y="1517650"/>
          <p14:tracePt t="51374" x="7373938" y="1517650"/>
          <p14:tracePt t="51381" x="7362825" y="1528763"/>
          <p14:tracePt t="51390" x="7343775" y="1535113"/>
          <p14:tracePt t="51396" x="7331075" y="1535113"/>
          <p14:tracePt t="51405" x="7312025" y="1535113"/>
          <p14:tracePt t="51412" x="7275513" y="1541463"/>
          <p14:tracePt t="51419" x="7269163" y="1541463"/>
          <p14:tracePt t="51426" x="7245350" y="1541463"/>
          <p14:tracePt t="51434" x="7207250" y="1541463"/>
          <p14:tracePt t="51441" x="7196138" y="1541463"/>
          <p14:tracePt t="51448" x="7177088" y="1541463"/>
          <p14:tracePt t="51456" x="7140575" y="1541463"/>
          <p14:tracePt t="51463" x="7127875" y="1541463"/>
          <p14:tracePt t="51471" x="7115175" y="1541463"/>
          <p14:tracePt t="51478" x="7065963" y="1535113"/>
          <p14:tracePt t="51486" x="7046913" y="1528763"/>
          <p14:tracePt t="51493" x="7023100" y="1511300"/>
          <p14:tracePt t="51501" x="6991350" y="1498600"/>
          <p14:tracePt t="51508" x="6961188" y="1468438"/>
          <p14:tracePt t="51516" x="6948488" y="1443038"/>
          <p14:tracePt t="51524" x="6905625" y="1406525"/>
          <p14:tracePt t="51531" x="6862763" y="1357313"/>
          <p14:tracePt t="51538" x="6837363" y="1344613"/>
          <p14:tracePt t="51546" x="6807200" y="1312863"/>
          <p14:tracePt t="51555" x="6777038" y="1270000"/>
          <p14:tracePt t="51561" x="6757988" y="1258888"/>
          <p14:tracePt t="51569" x="6738938" y="1227138"/>
          <p14:tracePt t="51576" x="6732588" y="1203325"/>
          <p14:tracePt t="51584" x="6721475" y="1184275"/>
          <p14:tracePt t="51591" x="6721475" y="1171575"/>
          <p14:tracePt t="51599" x="6721475" y="1147763"/>
          <p14:tracePt t="51607" x="6721475" y="1109663"/>
          <p14:tracePt t="51614" x="6721475" y="1085850"/>
          <p14:tracePt t="51621" x="6732588" y="1047750"/>
          <p14:tracePt t="51629" x="6732588" y="987425"/>
          <p14:tracePt t="51636" x="6738938" y="968375"/>
          <p14:tracePt t="51644" x="6738938" y="931863"/>
          <p14:tracePt t="51651" x="6745288" y="887413"/>
          <p14:tracePt t="51659" x="6745288" y="876300"/>
          <p14:tracePt t="51666" x="6757988" y="850900"/>
          <p14:tracePt t="51674" x="6757988" y="820738"/>
          <p14:tracePt t="51681" x="6770688" y="782638"/>
          <p14:tracePt t="51689" x="6770688" y="771525"/>
          <p14:tracePt t="51696" x="6777038" y="739775"/>
          <p14:tracePt t="51704" x="6800850" y="709613"/>
          <p14:tracePt t="51711" x="6800850" y="690563"/>
          <p14:tracePt t="51719" x="6826250" y="654050"/>
          <p14:tracePt t="51726" x="6843713" y="611188"/>
          <p14:tracePt t="51734" x="6856413" y="598488"/>
          <p14:tracePt t="51741" x="6869113" y="566738"/>
          <p14:tracePt t="51749" x="6892925" y="555625"/>
          <p14:tracePt t="51757" x="6905625" y="536575"/>
          <p14:tracePt t="51764" x="6918325" y="523875"/>
          <p14:tracePt t="51772" x="6931025" y="500063"/>
          <p14:tracePt t="51779" x="6954838" y="487363"/>
          <p14:tracePt t="51786" x="6973888" y="468313"/>
          <p14:tracePt t="51794" x="7004050" y="450850"/>
          <p14:tracePt t="51801" x="7023100" y="438150"/>
          <p14:tracePt t="51809" x="7029450" y="431800"/>
          <p14:tracePt t="51816" x="7046913" y="425450"/>
          <p14:tracePt t="51824" x="7059613" y="419100"/>
          <p14:tracePt t="51831" x="7065963" y="419100"/>
          <p14:tracePt t="51839" x="7072313" y="419100"/>
          <p14:tracePt t="51854" x="7078663" y="419100"/>
          <p14:tracePt t="51861" x="7085013" y="419100"/>
          <p14:tracePt t="51869" x="7091363" y="419100"/>
          <p14:tracePt t="51876" x="7097713" y="419100"/>
          <p14:tracePt t="51890" x="7121525" y="419100"/>
          <p14:tracePt t="51891" x="7151688" y="419100"/>
          <p14:tracePt t="51899" x="7170738" y="419100"/>
          <p14:tracePt t="51906" x="7183438" y="419100"/>
          <p14:tracePt t="51914" x="7207250" y="419100"/>
          <p14:tracePt t="51922" x="7232650" y="419100"/>
          <p14:tracePt t="51937" x="7262813" y="438150"/>
          <p14:tracePt t="51944" x="7275513" y="438150"/>
          <p14:tracePt t="51951" x="7288213" y="438150"/>
          <p14:tracePt t="51966" x="7307263" y="450850"/>
          <p14:tracePt t="51974" x="7312025" y="450850"/>
          <p14:tracePt t="51981" x="7318375" y="455613"/>
          <p14:tracePt t="51990" x="7356475" y="468313"/>
          <p14:tracePt t="51996" x="7373938" y="487363"/>
          <p14:tracePt t="52004" x="7380288" y="493713"/>
          <p14:tracePt t="52011" x="7405688" y="511175"/>
          <p14:tracePt t="52018" x="7429500" y="530225"/>
          <p14:tracePt t="52026" x="7442200" y="542925"/>
          <p14:tracePt t="52034" x="7448550" y="566738"/>
          <p14:tracePt t="52041" x="7461250" y="592138"/>
          <p14:tracePt t="52049" x="7472363" y="611188"/>
          <p14:tracePt t="52056" x="7491413" y="635000"/>
          <p14:tracePt t="52063" x="7516813" y="677863"/>
          <p14:tracePt t="52071" x="7523163" y="690563"/>
          <p14:tracePt t="52078" x="7534275" y="733425"/>
          <p14:tracePt t="52087" x="7546975" y="758825"/>
          <p14:tracePt t="52093" x="7546975" y="771525"/>
          <p14:tracePt t="52101" x="7559675" y="814388"/>
          <p14:tracePt t="52109" x="7559675" y="838200"/>
          <p14:tracePt t="52116" x="7566025" y="869950"/>
          <p14:tracePt t="52124" x="7572375" y="882650"/>
          <p14:tracePt t="52131" x="7572375" y="906463"/>
          <p14:tracePt t="52140" x="7577138" y="938213"/>
          <p14:tracePt t="52146" x="7577138" y="949325"/>
          <p14:tracePt t="52154" x="7577138" y="968375"/>
          <p14:tracePt t="52161" x="7577138" y="998538"/>
          <p14:tracePt t="52169" x="7577138" y="1004888"/>
          <p14:tracePt t="52176" x="7577138" y="1036638"/>
          <p14:tracePt t="52184" x="7577138" y="1073150"/>
          <p14:tracePt t="52191" x="7577138" y="1092200"/>
          <p14:tracePt t="52199" x="7566025" y="1135063"/>
          <p14:tracePt t="52206" x="7553325" y="1171575"/>
          <p14:tracePt t="52214" x="7553325" y="1184275"/>
          <p14:tracePt t="52221" x="7540625" y="1203325"/>
          <p14:tracePt t="52229" x="7527925" y="1233488"/>
          <p14:tracePt t="52236" x="7523163" y="1258888"/>
          <p14:tracePt t="52244" x="7516813" y="1258888"/>
          <p14:tracePt t="52251" x="7504113" y="1276350"/>
          <p14:tracePt t="52259" x="7504113" y="1289050"/>
          <p14:tracePt t="52266" x="7497763" y="1289050"/>
          <p14:tracePt t="52274" x="7491413" y="1295400"/>
          <p14:tracePt t="52837" x="7472363" y="1312863"/>
          <p14:tracePt t="52845" x="7435850" y="1368425"/>
          <p14:tracePt t="52852" x="7367588" y="1430338"/>
          <p14:tracePt t="52860" x="7362825" y="1449388"/>
          <p14:tracePt t="52867" x="7324725" y="1517650"/>
          <p14:tracePt t="52875" x="7275513" y="1609725"/>
          <p14:tracePt t="52901" x="7115175" y="1838325"/>
          <p14:tracePt t="52904" x="7085013" y="1868488"/>
          <p14:tracePt t="52913" x="7010400" y="1949450"/>
          <p14:tracePt t="52919" x="6905625" y="2035175"/>
          <p14:tracePt t="52929" x="6862763" y="2071688"/>
          <p14:tracePt t="52934" x="6757988" y="2146300"/>
          <p14:tracePt t="52942" x="6621463" y="2225675"/>
          <p14:tracePt t="52949" x="6542088" y="2263775"/>
          <p14:tracePt t="52957" x="6388100" y="2349500"/>
          <p14:tracePt t="52966" x="6110288" y="2424113"/>
          <p14:tracePt t="52972" x="5832475" y="2497138"/>
          <p14:tracePt t="52980" x="5734050" y="2528888"/>
          <p14:tracePt t="52987" x="5445125" y="2584450"/>
          <p14:tracePt t="52996" x="5130800" y="2633663"/>
          <p14:tracePt t="53002" x="5030788" y="2652713"/>
          <p14:tracePt t="53010" x="4791075" y="2652713"/>
          <p14:tracePt t="53017" x="4538663" y="2652713"/>
          <p14:tracePt t="53025" x="4451350" y="2652713"/>
          <p14:tracePt t="53032" x="4248150" y="2652713"/>
          <p14:tracePt t="53039" x="4068763" y="2652713"/>
          <p14:tracePt t="53048" x="3995738" y="2652713"/>
          <p14:tracePt t="53055" x="3859213" y="2652713"/>
          <p14:tracePt t="53062" x="3724275" y="2652713"/>
          <p14:tracePt t="53069" x="3662363" y="2652713"/>
          <p14:tracePt t="53079" x="3551238" y="2652713"/>
          <p14:tracePt t="53084" x="3465513" y="2652713"/>
          <p14:tracePt t="53092" x="3341688" y="2652713"/>
          <p14:tracePt t="53099" x="3279775" y="2652713"/>
          <p14:tracePt t="53107" x="3181350" y="2652713"/>
          <p14:tracePt t="53115" x="3063875" y="2652713"/>
          <p14:tracePt t="53122" x="3008313" y="2652713"/>
          <p14:tracePt t="53130" x="2892425" y="2652713"/>
          <p14:tracePt t="53137" x="2805113" y="2652713"/>
          <p14:tracePt t="53145" x="2743200" y="2652713"/>
          <p14:tracePt t="53152" x="2663825" y="2652713"/>
          <p14:tracePt t="53159" x="2578100" y="2652713"/>
          <p14:tracePt t="53167" x="2527300" y="2652713"/>
          <p14:tracePt t="53175" x="2441575" y="2640013"/>
          <p14:tracePt t="53182" x="2343150" y="2633663"/>
          <p14:tracePt t="53190" x="2312988" y="2633663"/>
          <p14:tracePt t="53199" x="2257425" y="2620963"/>
          <p14:tracePt t="53205" x="2182813" y="2620963"/>
          <p14:tracePt t="53212" x="2097088" y="2620963"/>
          <p14:tracePt t="53219" x="2058988" y="2620963"/>
          <p14:tracePt t="53228" x="1973263" y="2620963"/>
          <p14:tracePt t="53234" x="1924050" y="2620963"/>
          <p14:tracePt t="53242" x="1892300" y="2620963"/>
          <p14:tracePt t="53249" x="1855788" y="2620963"/>
          <p14:tracePt t="53257" x="1836738" y="2620963"/>
          <p14:tracePt t="53265" x="1831975" y="2620963"/>
          <p14:tracePt t="53310" x="1825625" y="2620963"/>
          <p14:tracePt t="53317" x="1812925" y="2614613"/>
          <p14:tracePt t="53325" x="1793875" y="2608263"/>
          <p14:tracePt t="53332" x="1776413" y="2608263"/>
          <p14:tracePt t="53340" x="1763713" y="2601913"/>
          <p14:tracePt t="53348" x="1744663" y="2601913"/>
          <p14:tracePt t="53355" x="1720850" y="2597150"/>
          <p14:tracePt t="53362" x="1708150" y="2597150"/>
          <p14:tracePt t="53369" x="1695450" y="2590800"/>
          <p14:tracePt t="53379" x="1689100" y="2590800"/>
          <p14:tracePt t="53384" x="1689100" y="2578100"/>
          <p14:tracePt t="53392" x="1689100" y="2571750"/>
          <p14:tracePt t="53407" x="1689100" y="2559050"/>
          <p14:tracePt t="53415" x="1689100" y="2546350"/>
          <p14:tracePt t="53422" x="1676400" y="2522538"/>
          <p14:tracePt t="53431" x="1676400" y="2516188"/>
          <p14:tracePt t="53437" x="1676400" y="2503488"/>
          <p14:tracePt t="53445" x="1676400" y="2473325"/>
          <p14:tracePt t="53452" x="1676400" y="2454275"/>
          <p14:tracePt t="53460" x="1676400" y="2424113"/>
          <p14:tracePt t="53467" x="1676400" y="2417763"/>
          <p14:tracePt t="53475" x="1676400" y="2392363"/>
          <p14:tracePt t="53482" x="1676400" y="2349500"/>
          <p14:tracePt t="53490" x="1676400" y="2336800"/>
          <p14:tracePt t="53498" x="1689100" y="2306638"/>
          <p14:tracePt t="53505" x="1695450" y="2287588"/>
          <p14:tracePt t="53512" x="1701800" y="2276475"/>
          <p14:tracePt t="53519" x="1708150" y="2244725"/>
          <p14:tracePt t="53529" x="1714500" y="2220913"/>
          <p14:tracePt t="53534" x="1714500" y="2208213"/>
          <p14:tracePt t="53542" x="1714500" y="2176463"/>
          <p14:tracePt t="53558" x="1720850" y="2146300"/>
          <p14:tracePt t="53564" x="1720850" y="2120900"/>
          <p14:tracePt t="53572" x="1720850" y="2109788"/>
          <p14:tracePt t="53579" x="1720850" y="2103438"/>
          <p14:tracePt t="53587" x="1720850" y="2084388"/>
          <p14:tracePt t="53595" x="1720850" y="2065338"/>
          <p14:tracePt t="53602" x="1727200" y="2047875"/>
          <p14:tracePt t="53610" x="1731963" y="2035175"/>
          <p14:tracePt t="53617" x="1731963" y="2005013"/>
          <p14:tracePt t="53625" x="1738313" y="1985963"/>
          <p14:tracePt t="53632" x="1744663" y="1979613"/>
          <p14:tracePt t="53640" x="1744663" y="1960563"/>
          <p14:tracePt t="53647" x="1751013" y="1949450"/>
          <p14:tracePt t="53655" x="1751013" y="1936750"/>
          <p14:tracePt t="53662" x="1751013" y="1924050"/>
          <p14:tracePt t="53669" x="1751013" y="1911350"/>
          <p14:tracePt t="53679" x="1757363" y="1900238"/>
          <p14:tracePt t="53684" x="1763713" y="1893888"/>
          <p14:tracePt t="53693" x="1763713" y="1881188"/>
          <p14:tracePt t="53699" x="1770063" y="1862138"/>
          <p14:tracePt t="53707" x="1776413" y="1862138"/>
          <p14:tracePt t="53715" x="1787525" y="1849438"/>
          <p14:tracePt t="53722" x="1793875" y="1825625"/>
          <p14:tracePt t="53730" x="1800225" y="1825625"/>
          <p14:tracePt t="53737" x="1812925" y="1806575"/>
          <p14:tracePt t="53745" x="1831975" y="1795463"/>
          <p14:tracePt t="53752" x="1836738" y="1795463"/>
          <p14:tracePt t="53761" x="1849438" y="1782763"/>
          <p14:tracePt t="53767" x="1855788" y="1770063"/>
          <p14:tracePt t="53775" x="1868488" y="1770063"/>
          <p14:tracePt t="53782" x="1881188" y="1757363"/>
          <p14:tracePt t="53790" x="1892300" y="1744663"/>
          <p14:tracePt t="53799" x="1905000" y="1733550"/>
          <p14:tracePt t="53805" x="1917700" y="1733550"/>
          <p14:tracePt t="53812" x="1930400" y="1727200"/>
          <p14:tracePt t="53819" x="1941513" y="1714500"/>
          <p14:tracePt t="53828" x="1947863" y="1714500"/>
          <p14:tracePt t="53834" x="1966913" y="1708150"/>
          <p14:tracePt t="53842" x="1973263" y="1701800"/>
          <p14:tracePt t="53849" x="1985963" y="1695450"/>
          <p14:tracePt t="53864" x="2003425" y="1689100"/>
          <p14:tracePt t="53872" x="2009775" y="1689100"/>
          <p14:tracePt t="53881" x="2022475" y="1689100"/>
          <p14:tracePt t="53887" x="2035175" y="1689100"/>
          <p14:tracePt t="53896" x="2046288" y="1684338"/>
          <p14:tracePt t="53902" x="2058988" y="1684338"/>
          <p14:tracePt t="53910" x="2084388" y="1684338"/>
          <p14:tracePt t="53917" x="2108200" y="1684338"/>
          <p14:tracePt t="53932" x="2127250" y="1684338"/>
          <p14:tracePt t="53940" x="2152650" y="1684338"/>
          <p14:tracePt t="53955" x="2163763" y="1684338"/>
          <p14:tracePt t="53962" x="2182813" y="1684338"/>
          <p14:tracePt t="53969" x="2189163" y="1684338"/>
          <p14:tracePt t="53978" x="2195513" y="1684338"/>
          <p14:tracePt t="53984" x="2201863" y="1684338"/>
          <p14:tracePt t="53992" x="2206625" y="1684338"/>
          <p14:tracePt t="53999" x="2212975" y="1684338"/>
          <p14:tracePt t="54014" x="2219325" y="1684338"/>
          <p14:tracePt t="54030" x="2232025" y="1684338"/>
          <p14:tracePt t="54037" x="2244725" y="1689100"/>
          <p14:tracePt t="54045" x="2257425" y="1689100"/>
          <p14:tracePt t="54052" x="2262188" y="1695450"/>
          <p14:tracePt t="54060" x="2274888" y="1701800"/>
          <p14:tracePt t="54067" x="2287588" y="1708150"/>
          <p14:tracePt t="54075" x="2300288" y="1714500"/>
          <p14:tracePt t="54082" x="2312988" y="1720850"/>
          <p14:tracePt t="54090" x="2324100" y="1727200"/>
          <p14:tracePt t="54099" x="2330450" y="1733550"/>
          <p14:tracePt t="54105" x="2343150" y="1739900"/>
          <p14:tracePt t="54112" x="2349500" y="1744663"/>
          <p14:tracePt t="54119" x="2362200" y="1751013"/>
          <p14:tracePt t="54128" x="2373313" y="1763713"/>
          <p14:tracePt t="54134" x="2379663" y="1770063"/>
          <p14:tracePt t="54143" x="2386013" y="1782763"/>
          <p14:tracePt t="54149" x="2386013" y="1789113"/>
          <p14:tracePt t="54157" x="2386013" y="1795463"/>
          <p14:tracePt t="54165" x="2392363" y="1800225"/>
          <p14:tracePt t="54172" x="2398713" y="1812925"/>
          <p14:tracePt t="54181" x="2405063" y="1831975"/>
          <p14:tracePt t="54198" x="2422525" y="1855788"/>
          <p14:tracePt t="54202" x="2428875" y="1887538"/>
          <p14:tracePt t="54212" x="2435225" y="1900238"/>
          <p14:tracePt t="54217" x="2441575" y="1917700"/>
          <p14:tracePt t="54224" x="2460625" y="1949450"/>
          <p14:tracePt t="54232" x="2460625" y="1960563"/>
          <p14:tracePt t="54240" x="2466975" y="1973263"/>
          <p14:tracePt t="54248" x="2466975" y="1998663"/>
          <p14:tracePt t="54255" x="2471738" y="2022475"/>
          <p14:tracePt t="54262" x="2471738" y="2028825"/>
          <p14:tracePt t="54269" x="2471738" y="2035175"/>
          <p14:tracePt t="54278" x="2478088" y="2060575"/>
          <p14:tracePt t="54284" x="2478088" y="2065338"/>
          <p14:tracePt t="54292" x="2478088" y="2071688"/>
          <p14:tracePt t="54299" x="2484438" y="2084388"/>
          <p14:tracePt t="54307" x="2484438" y="2097088"/>
          <p14:tracePt t="54314" x="2484438" y="2109788"/>
          <p14:tracePt t="54322" x="2484438" y="2120900"/>
          <p14:tracePt t="54331" x="2484438" y="2133600"/>
          <p14:tracePt t="54337" x="2484438" y="2152650"/>
          <p14:tracePt t="54345" x="2484438" y="2182813"/>
          <p14:tracePt t="54352" x="2484438" y="2189163"/>
          <p14:tracePt t="54361" x="2484438" y="2201863"/>
          <p14:tracePt t="54367" x="2484438" y="2225675"/>
          <p14:tracePt t="54375" x="2484438" y="2251075"/>
          <p14:tracePt t="54382" x="2484438" y="2263775"/>
          <p14:tracePt t="54389" x="2484438" y="2281238"/>
          <p14:tracePt t="54398" x="2478088" y="2306638"/>
          <p14:tracePt t="54405" x="2471738" y="2319338"/>
          <p14:tracePt t="54412" x="2471738" y="2336800"/>
          <p14:tracePt t="54419" x="2466975" y="2355850"/>
          <p14:tracePt t="54429" x="2460625" y="2362200"/>
          <p14:tracePt t="54434" x="2454275" y="2381250"/>
          <p14:tracePt t="54442" x="2447925" y="2398713"/>
          <p14:tracePt t="54449" x="2447925" y="2411413"/>
          <p14:tracePt t="54457" x="2435225" y="2436813"/>
          <p14:tracePt t="54465" x="2435225" y="2447925"/>
          <p14:tracePt t="54472" x="2417763" y="2460625"/>
          <p14:tracePt t="54481" x="2417763" y="2466975"/>
          <p14:tracePt t="54486" x="2411413" y="2473325"/>
          <p14:tracePt t="54495" x="2398713" y="2490788"/>
          <p14:tracePt t="54501" x="2392363" y="2490788"/>
          <p14:tracePt t="54509" x="2386013" y="2503488"/>
          <p14:tracePt t="54516" x="2362200" y="2509838"/>
          <p14:tracePt t="54524" x="2355850" y="2516188"/>
          <p14:tracePt t="54531" x="2343150" y="2528888"/>
          <p14:tracePt t="54539" x="2317750" y="2546350"/>
          <p14:tracePt t="54546" x="2306638" y="2552700"/>
          <p14:tracePt t="54554" x="2274888" y="2559050"/>
          <p14:tracePt t="54561" x="2257425" y="2565400"/>
          <p14:tracePt t="54569" x="2251075" y="2571750"/>
          <p14:tracePt t="54577" x="2232025" y="2571750"/>
          <p14:tracePt t="54584" x="2219325" y="2578100"/>
          <p14:tracePt t="54591" x="2201863" y="2578100"/>
          <p14:tracePt t="54599" x="2195513" y="2578100"/>
          <p14:tracePt t="54606" x="2170113" y="2578100"/>
          <p14:tracePt t="54614" x="2157413" y="2578100"/>
          <p14:tracePt t="54621" x="2152650" y="2578100"/>
          <p14:tracePt t="54629" x="2133600" y="2578100"/>
          <p14:tracePt t="54636" x="2114550" y="2578100"/>
          <p14:tracePt t="54644" x="2108200" y="2578100"/>
          <p14:tracePt t="54651" x="2097088" y="2578100"/>
          <p14:tracePt t="54659" x="2078038" y="2565400"/>
          <p14:tracePt t="54666" x="2071688" y="2565400"/>
          <p14:tracePt t="54674" x="2058988" y="2552700"/>
          <p14:tracePt t="54681" x="2046288" y="2535238"/>
          <p14:tracePt t="54689" x="2022475" y="2509838"/>
          <p14:tracePt t="54696" x="2009775" y="2490788"/>
          <p14:tracePt t="54704" x="1992313" y="2479675"/>
          <p14:tracePt t="54711" x="1979613" y="2460625"/>
          <p14:tracePt t="54719" x="1973263" y="2454275"/>
          <p14:tracePt t="54727" x="1941513" y="2436813"/>
          <p14:tracePt t="54734" x="1930400" y="2424113"/>
          <p14:tracePt t="54741" x="1924050" y="2417763"/>
          <p14:tracePt t="54749" x="1905000" y="2398713"/>
          <p14:tracePt t="54756" x="1898650" y="2374900"/>
          <p14:tracePt t="54764" x="1892300" y="2362200"/>
          <p14:tracePt t="54771" x="1887538" y="2343150"/>
          <p14:tracePt t="54780" x="1881188" y="2312988"/>
          <p14:tracePt t="54786" x="1874838" y="2276475"/>
          <p14:tracePt t="54794" x="1874838" y="2263775"/>
          <p14:tracePt t="54801" x="1868488" y="2225675"/>
          <p14:tracePt t="54809" x="1868488" y="2208213"/>
          <p14:tracePt t="54816" x="1855788" y="2182813"/>
          <p14:tracePt t="54824" x="1855788" y="2165350"/>
          <p14:tracePt t="54831" x="1855788" y="2146300"/>
          <p14:tracePt t="54839" x="1855788" y="2133600"/>
          <p14:tracePt t="54846" x="1855788" y="2109788"/>
          <p14:tracePt t="54854" x="1855788" y="2097088"/>
          <p14:tracePt t="54862" x="1855788" y="2071688"/>
          <p14:tracePt t="54869" x="1855788" y="2054225"/>
          <p14:tracePt t="54877" x="1855788" y="2035175"/>
          <p14:tracePt t="54894" x="1862138" y="1979613"/>
          <p14:tracePt t="54899" x="1874838" y="1949450"/>
          <p14:tracePt t="54906" x="1898650" y="1911350"/>
          <p14:tracePt t="54914" x="1905000" y="1893888"/>
          <p14:tracePt t="54921" x="1917700" y="1874838"/>
          <p14:tracePt t="54930" x="1941513" y="1849438"/>
          <p14:tracePt t="54936" x="1947863" y="1838325"/>
          <p14:tracePt t="54944" x="1960563" y="1819275"/>
          <p14:tracePt t="54951" x="1985963" y="1789113"/>
          <p14:tracePt t="54960" x="1997075" y="1776413"/>
          <p14:tracePt t="54966" x="2009775" y="1757363"/>
          <p14:tracePt t="54974" x="2016125" y="1739900"/>
          <p14:tracePt t="54981" x="2022475" y="1739900"/>
          <p14:tracePt t="54989" x="2035175" y="1727200"/>
          <p14:tracePt t="54996" x="2052638" y="1708150"/>
          <p14:tracePt t="55004" x="2058988" y="1708150"/>
          <p14:tracePt t="55012" x="2078038" y="1695450"/>
          <p14:tracePt t="55019" x="2101850" y="1689100"/>
          <p14:tracePt t="55027" x="2114550" y="1684338"/>
          <p14:tracePt t="55034" x="2114550" y="1677988"/>
          <p14:tracePt t="55042" x="2120900" y="1671638"/>
          <p14:tracePt t="55049" x="2127250" y="1665288"/>
          <p14:tracePt t="55056" x="2133600" y="1665288"/>
          <p14:tracePt t="55064" x="2146300" y="1658938"/>
          <p14:tracePt t="55071" x="2157413" y="1658938"/>
          <p14:tracePt t="55079" x="2170113" y="1658938"/>
          <p14:tracePt t="55086" x="2189163" y="1658938"/>
          <p14:tracePt t="55094" x="2219325" y="1658938"/>
          <p14:tracePt t="55101" x="2225675" y="1658938"/>
          <p14:tracePt t="55110" x="2251075" y="1658938"/>
          <p14:tracePt t="55116" x="2268538" y="1652588"/>
          <p14:tracePt t="55124" x="2287588" y="1652588"/>
          <p14:tracePt t="55131" x="2293938" y="1652588"/>
          <p14:tracePt t="55139" x="2300288" y="1652588"/>
          <p14:tracePt t="55154" x="2306638" y="1652588"/>
          <p14:tracePt t="55169" x="2312988" y="1652588"/>
          <p14:tracePt t="55184" x="2312988" y="1658938"/>
          <p14:tracePt t="55191" x="2317750" y="1658938"/>
          <p14:tracePt t="55199" x="2330450" y="1658938"/>
          <p14:tracePt t="55206" x="2355850" y="1677988"/>
          <p14:tracePt t="55214" x="2373313" y="1689100"/>
          <p14:tracePt t="55221" x="2379663" y="1695450"/>
          <p14:tracePt t="55229" x="2405063" y="1708150"/>
          <p14:tracePt t="55236" x="2417763" y="1720850"/>
          <p14:tracePt t="55244" x="2435225" y="1727200"/>
          <p14:tracePt t="55251" x="2441575" y="1733550"/>
          <p14:tracePt t="55259" x="2454275" y="1751013"/>
          <p14:tracePt t="55266" x="2466975" y="1763713"/>
          <p14:tracePt t="55274" x="2471738" y="1776413"/>
          <p14:tracePt t="55281" x="2478088" y="1795463"/>
          <p14:tracePt t="55289" x="2497138" y="1819275"/>
          <p14:tracePt t="55296" x="2503488" y="1838325"/>
          <p14:tracePt t="55304" x="2509838" y="1874838"/>
          <p14:tracePt t="55312" x="2516188" y="1917700"/>
          <p14:tracePt t="55319" x="2522538" y="1930400"/>
          <p14:tracePt t="55327" x="2533650" y="1966913"/>
          <p14:tracePt t="55334" x="2540000" y="1998663"/>
          <p14:tracePt t="55341" x="2546350" y="2022475"/>
          <p14:tracePt t="55349" x="2546350" y="2035175"/>
          <p14:tracePt t="55356" x="2546350" y="2054225"/>
          <p14:tracePt t="55364" x="2552700" y="2078038"/>
          <p14:tracePt t="55371" x="2552700" y="2090738"/>
          <p14:tracePt t="55379" x="2552700" y="2103438"/>
          <p14:tracePt t="55386" x="2559050" y="2116138"/>
          <p14:tracePt t="55394" x="2559050" y="2120900"/>
          <p14:tracePt t="55401" x="2559050" y="2133600"/>
          <p14:tracePt t="55410" x="2559050" y="2146300"/>
          <p14:tracePt t="55416" x="2559050" y="2152650"/>
          <p14:tracePt t="55424" x="2559050" y="2170113"/>
          <p14:tracePt t="55431" x="2559050" y="2182813"/>
          <p14:tracePt t="55439" x="2559050" y="2201863"/>
          <p14:tracePt t="55446" x="2559050" y="2208213"/>
          <p14:tracePt t="55454" x="2552700" y="2220913"/>
          <p14:tracePt t="55462" x="2546350" y="2232025"/>
          <p14:tracePt t="55469" x="2540000" y="2238375"/>
          <p14:tracePt t="55477" x="2540000" y="2244725"/>
          <p14:tracePt t="55484" x="2533650" y="2257425"/>
          <p14:tracePt t="55491" x="2533650" y="2270125"/>
          <p14:tracePt t="55499" x="2527300" y="2281238"/>
          <p14:tracePt t="55506" x="2527300" y="2300288"/>
          <p14:tracePt t="55514" x="2527300" y="2306638"/>
          <p14:tracePt t="55521" x="2522538" y="2319338"/>
          <p14:tracePt t="55529" x="2509838" y="2336800"/>
          <p14:tracePt t="55536" x="2503488" y="2343150"/>
          <p14:tracePt t="55544" x="2490788" y="2355850"/>
          <p14:tracePt t="55551" x="2478088" y="2374900"/>
          <p14:tracePt t="55560" x="2460625" y="2398713"/>
          <p14:tracePt t="55574" x="2447925" y="2411413"/>
          <p14:tracePt t="55581" x="2441575" y="2424113"/>
          <p14:tracePt t="55589" x="2435225" y="2424113"/>
          <p14:tracePt t="55596" x="2422525" y="2436813"/>
          <p14:tracePt t="55604" x="2417763" y="2441575"/>
          <p14:tracePt t="55612" x="2405063" y="2447925"/>
          <p14:tracePt t="55619" x="2398713" y="2447925"/>
          <p14:tracePt t="55627" x="2386013" y="2460625"/>
          <p14:tracePt t="55634" x="2379663" y="2460625"/>
          <p14:tracePt t="55642" x="2379663" y="2466975"/>
          <p14:tracePt t="55649" x="2362200" y="2473325"/>
          <p14:tracePt t="55656" x="2349500" y="2479675"/>
          <p14:tracePt t="55664" x="2336800" y="2479675"/>
          <p14:tracePt t="55671" x="2324100" y="2486025"/>
          <p14:tracePt t="55679" x="2300288" y="2490788"/>
          <p14:tracePt t="55686" x="2293938" y="2497138"/>
          <p14:tracePt t="55694" x="2287588" y="2503488"/>
          <p14:tracePt t="55701" x="2274888" y="2503488"/>
          <p14:tracePt t="55710" x="2274888" y="2509838"/>
          <p14:tracePt t="55716" x="2257425" y="2509838"/>
          <p14:tracePt t="55724" x="2251075" y="2509838"/>
          <p14:tracePt t="55731" x="2244725" y="2516188"/>
          <p14:tracePt t="55739" x="2232025" y="2522538"/>
          <p14:tracePt t="55746" x="2219325" y="2528888"/>
          <p14:tracePt t="55754" x="2206625" y="2528888"/>
          <p14:tracePt t="55762" x="2195513" y="2541588"/>
          <p14:tracePt t="55769" x="2182813" y="2541588"/>
          <p14:tracePt t="55777" x="2176463" y="2546350"/>
          <p14:tracePt t="55784" x="2170113" y="2546350"/>
          <p14:tracePt t="55791" x="2170113" y="2552700"/>
          <p14:tracePt t="55799" x="2163763" y="2552700"/>
          <p14:tracePt t="55814" x="2157413" y="2552700"/>
          <p14:tracePt t="55821" x="2157413" y="2559050"/>
          <p14:tracePt t="57292" x="2195513" y="2565400"/>
          <p14:tracePt t="57300" x="2293938" y="2584450"/>
          <p14:tracePt t="57307" x="2447925" y="2597150"/>
          <p14:tracePt t="57315" x="2657475" y="2620963"/>
          <p14:tracePt t="57322" x="2732088" y="2620963"/>
          <p14:tracePt t="57330" x="2922588" y="2633663"/>
          <p14:tracePt t="57337" x="3057525" y="2646363"/>
          <p14:tracePt t="57345" x="3132138" y="2646363"/>
          <p14:tracePt t="57354" x="3298825" y="2646363"/>
          <p14:tracePt t="57360" x="3502025" y="2646363"/>
          <p14:tracePt t="57367" x="3587750" y="2646363"/>
          <p14:tracePt t="57374" x="3773488" y="2646363"/>
          <p14:tracePt t="57384" x="3933825" y="2640013"/>
          <p14:tracePt t="57389" x="4162425" y="2640013"/>
          <p14:tracePt t="57397" x="4248150" y="2633663"/>
          <p14:tracePt t="57404" x="4445000" y="2608263"/>
          <p14:tracePt t="57412" x="4692650" y="2608263"/>
          <p14:tracePt t="57420" x="4778375" y="2608263"/>
          <p14:tracePt t="57427" x="4987925" y="2597150"/>
          <p14:tracePt t="57435" x="5253038" y="2565400"/>
          <p14:tracePt t="57442" x="5340350" y="2565400"/>
          <p14:tracePt t="57450" x="5475288" y="2552700"/>
          <p14:tracePt t="57457" x="5622925" y="2552700"/>
          <p14:tracePt t="57465" x="5684838" y="2546350"/>
          <p14:tracePt t="57472" x="5783263" y="2535238"/>
          <p14:tracePt t="57480" x="5894388" y="2528888"/>
          <p14:tracePt t="57487" x="5930900" y="2528888"/>
          <p14:tracePt t="57495" x="6024563" y="2516188"/>
          <p14:tracePt t="57504" x="6110288" y="2516188"/>
          <p14:tracePt t="57509" x="6221413" y="2503488"/>
          <p14:tracePt t="57517" x="6257925" y="2503488"/>
          <p14:tracePt t="57524" x="6356350" y="2503488"/>
          <p14:tracePt t="57532" x="6480175" y="2497138"/>
          <p14:tracePt t="57539" x="6505575" y="2497138"/>
          <p14:tracePt t="57546" x="6572250" y="2486025"/>
          <p14:tracePt t="57554" x="6604000" y="2479675"/>
          <p14:tracePt t="57561" x="6627813" y="2473325"/>
          <p14:tracePt t="57569" x="6672263" y="2466975"/>
          <p14:tracePt t="57576" x="6726238" y="2447925"/>
          <p14:tracePt t="57585" x="6726238" y="2441575"/>
          <p14:tracePt t="57591" x="6764338" y="2436813"/>
          <p14:tracePt t="57599" x="6800850" y="2436813"/>
          <p14:tracePt t="57606" x="6819900" y="2430463"/>
          <p14:tracePt t="57614" x="6850063" y="2424113"/>
          <p14:tracePt t="57621" x="6875463" y="2424113"/>
          <p14:tracePt t="57629" x="6918325" y="2405063"/>
          <p14:tracePt t="57636" x="6931025" y="2405063"/>
          <p14:tracePt t="57644" x="6967538" y="2392363"/>
          <p14:tracePt t="57652" x="6986588" y="2374900"/>
          <p14:tracePt t="57659" x="6991350" y="2374900"/>
          <p14:tracePt t="57666" x="7004050" y="2362200"/>
          <p14:tracePt t="57674" x="7016750" y="2336800"/>
          <p14:tracePt t="57682" x="7029450" y="2330450"/>
          <p14:tracePt t="57689" x="7046913" y="2312988"/>
          <p14:tracePt t="57696" x="7065963" y="2287588"/>
          <p14:tracePt t="57704" x="7078663" y="2270125"/>
          <p14:tracePt t="57711" x="7102475" y="2238375"/>
          <p14:tracePt t="57719" x="7127875" y="2208213"/>
          <p14:tracePt t="57726" x="7140575" y="2195513"/>
          <p14:tracePt t="57735" x="7164388" y="2165350"/>
          <p14:tracePt t="57741" x="7196138" y="2127250"/>
          <p14:tracePt t="57749" x="7213600" y="2097088"/>
          <p14:tracePt t="57756" x="7226300" y="2090738"/>
          <p14:tracePt t="57764" x="7245350" y="2078038"/>
          <p14:tracePt t="57771" x="7256463" y="2065338"/>
          <p14:tracePt t="57779" x="7262813" y="2054225"/>
          <p14:tracePt t="57786" x="7269163" y="2035175"/>
          <p14:tracePt t="57794" x="7288213" y="2005013"/>
          <p14:tracePt t="57802" x="7288213" y="1992313"/>
          <p14:tracePt t="57809" x="7294563" y="1973263"/>
          <p14:tracePt t="57816" x="7294563" y="1949450"/>
          <p14:tracePt t="57824" x="7294563" y="1943100"/>
          <p14:tracePt t="57832" x="7294563" y="1917700"/>
          <p14:tracePt t="57846" x="7294563" y="1905000"/>
          <p14:tracePt t="57854" x="7294563" y="1900238"/>
          <p14:tracePt t="57861" x="7294563" y="1887538"/>
          <p14:tracePt t="57869" x="7294563" y="1881188"/>
          <p14:tracePt t="57876" x="7294563" y="1874838"/>
          <p14:tracePt t="57884" x="7288213" y="1862138"/>
          <p14:tracePt t="57891" x="7281863" y="1862138"/>
          <p14:tracePt t="57899" x="7275513" y="1855788"/>
          <p14:tracePt t="57906" x="7269163" y="1844675"/>
          <p14:tracePt t="57914" x="7256463" y="1831975"/>
          <p14:tracePt t="57921" x="7251700" y="1831975"/>
          <p14:tracePt t="57929" x="7232650" y="1812925"/>
          <p14:tracePt t="57936" x="7213600" y="1795463"/>
          <p14:tracePt t="57944" x="7196138" y="1789113"/>
          <p14:tracePt t="57951" x="7170738" y="1776413"/>
          <p14:tracePt t="57959" x="7151688" y="1770063"/>
          <p14:tracePt t="57966" x="7140575" y="1763713"/>
          <p14:tracePt t="57974" x="7121525" y="1757363"/>
          <p14:tracePt t="57982" x="7108825" y="1751013"/>
          <p14:tracePt t="57989" x="7102475" y="1751013"/>
          <p14:tracePt t="57996" x="7097713" y="1751013"/>
          <p14:tracePt t="58004" x="7091363" y="1744663"/>
          <p14:tracePt t="58011" x="7085013" y="1739900"/>
          <p14:tracePt t="58019" x="7078663" y="1739900"/>
          <p14:tracePt t="58026" x="7065963" y="1733550"/>
          <p14:tracePt t="58035" x="7065963" y="1727200"/>
          <p14:tracePt t="58041" x="7059613" y="1727200"/>
          <p14:tracePt t="58050" x="7042150" y="1727200"/>
          <p14:tracePt t="58056" x="7010400" y="1720850"/>
          <p14:tracePt t="58064" x="7004050" y="1714500"/>
          <p14:tracePt t="58071" x="6980238" y="1708150"/>
          <p14:tracePt t="58079" x="6961188" y="1695450"/>
          <p14:tracePt t="58086" x="6954838" y="1695450"/>
          <p14:tracePt t="58094" x="6942138" y="1689100"/>
          <p14:tracePt t="58102" x="6937375" y="1684338"/>
          <p14:tracePt t="58109" x="6918325" y="1665288"/>
          <p14:tracePt t="58117" x="6911975" y="1652588"/>
          <p14:tracePt t="58124" x="6899275" y="1633538"/>
          <p14:tracePt t="58132" x="6881813" y="1609725"/>
          <p14:tracePt t="58139" x="6875463" y="1609725"/>
          <p14:tracePt t="58146" x="6862763" y="1590675"/>
          <p14:tracePt t="58154" x="6850063" y="1573213"/>
          <p14:tracePt t="58161" x="6843713" y="1560513"/>
          <p14:tracePt t="58169" x="6837363" y="1547813"/>
          <p14:tracePt t="58176" x="6819900" y="1528763"/>
          <p14:tracePt t="58185" x="6813550" y="1517650"/>
          <p14:tracePt t="58201" x="6800850" y="1468438"/>
          <p14:tracePt t="58206" x="6800850" y="1455738"/>
          <p14:tracePt t="58214" x="6794500" y="1430338"/>
          <p14:tracePt t="58221" x="6788150" y="1400175"/>
          <p14:tracePt t="58229" x="6788150" y="1363663"/>
          <p14:tracePt t="58236" x="6781800" y="1350963"/>
          <p14:tracePt t="58244" x="6781800" y="1312863"/>
          <p14:tracePt t="58252" x="6781800" y="1282700"/>
          <p14:tracePt t="58259" x="6781800" y="1263650"/>
          <p14:tracePt t="58267" x="6781800" y="1246188"/>
          <p14:tracePt t="58274" x="6777038" y="1208088"/>
          <p14:tracePt t="58282" x="6777038" y="1196975"/>
          <p14:tracePt t="58289" x="6777038" y="1165225"/>
          <p14:tracePt t="58296" x="6777038" y="1141413"/>
          <p14:tracePt t="58304" x="6777038" y="1116013"/>
          <p14:tracePt t="58311" x="6777038" y="1109663"/>
          <p14:tracePt t="58319" x="6777038" y="1079500"/>
          <p14:tracePt t="58326" x="6781800" y="1047750"/>
          <p14:tracePt t="58334" x="6788150" y="1036638"/>
          <p14:tracePt t="58341" x="6794500" y="998538"/>
          <p14:tracePt t="58349" x="6813550" y="968375"/>
          <p14:tracePt t="58356" x="6819900" y="942975"/>
          <p14:tracePt t="58364" x="6831013" y="919163"/>
          <p14:tracePt t="58371" x="6850063" y="882650"/>
          <p14:tracePt t="58379" x="6856413" y="869950"/>
          <p14:tracePt t="58386" x="6862763" y="831850"/>
          <p14:tracePt t="58394" x="6869113" y="801688"/>
          <p14:tracePt t="58401" x="6875463" y="788988"/>
          <p14:tracePt t="58409" x="6881813" y="776288"/>
          <p14:tracePt t="58416" x="6892925" y="758825"/>
          <p14:tracePt t="58424" x="6911975" y="733425"/>
          <p14:tracePt t="58432" x="6911975" y="727075"/>
          <p14:tracePt t="58439" x="6931025" y="722313"/>
          <p14:tracePt t="58446" x="6954838" y="709613"/>
          <p14:tracePt t="58454" x="6961188" y="703263"/>
          <p14:tracePt t="58461" x="6967538" y="696913"/>
          <p14:tracePt t="58469" x="6991350" y="690563"/>
          <p14:tracePt t="58476" x="6997700" y="684213"/>
          <p14:tracePt t="58485" x="7016750" y="677863"/>
          <p14:tracePt t="58491" x="7029450" y="671513"/>
          <p14:tracePt t="58499" x="7042150" y="671513"/>
          <p14:tracePt t="58506" x="7065963" y="666750"/>
          <p14:tracePt t="58514" x="7078663" y="660400"/>
          <p14:tracePt t="58521" x="7108825" y="660400"/>
          <p14:tracePt t="58529" x="7121525" y="654050"/>
          <p14:tracePt t="58536" x="7164388" y="654050"/>
          <p14:tracePt t="58544" x="7207250" y="647700"/>
          <p14:tracePt t="58551" x="7226300" y="647700"/>
          <p14:tracePt t="58559" x="7251700" y="647700"/>
          <p14:tracePt t="58565" x="7281863" y="647700"/>
          <p14:tracePt t="58573" x="7300913" y="647700"/>
          <p14:tracePt t="58581" x="7318375" y="647700"/>
          <p14:tracePt t="58588" x="7356475" y="647700"/>
          <p14:tracePt t="58596" x="7362825" y="647700"/>
          <p14:tracePt t="58603" x="7380288" y="647700"/>
          <p14:tracePt t="58611" x="7412038" y="654050"/>
          <p14:tracePt t="58618" x="7423150" y="660400"/>
          <p14:tracePt t="58626" x="7435850" y="666750"/>
          <p14:tracePt t="58634" x="7448550" y="677863"/>
          <p14:tracePt t="58641" x="7454900" y="684213"/>
          <p14:tracePt t="58648" x="7467600" y="696913"/>
          <p14:tracePt t="58656" x="7478713" y="709613"/>
          <p14:tracePt t="58664" x="7491413" y="733425"/>
          <p14:tracePt t="58671" x="7497763" y="746125"/>
          <p14:tracePt t="58679" x="7516813" y="776288"/>
          <p14:tracePt t="58686" x="7527925" y="801688"/>
          <p14:tracePt t="58694" x="7534275" y="827088"/>
          <p14:tracePt t="58701" x="7553325" y="857250"/>
          <p14:tracePt t="58709" x="7566025" y="893763"/>
          <p14:tracePt t="58716" x="7572375" y="906463"/>
          <p14:tracePt t="58724" x="7583488" y="955675"/>
          <p14:tracePt t="58732" x="7596188" y="987425"/>
          <p14:tracePt t="58738" x="7602538" y="1017588"/>
          <p14:tracePt t="58746" x="7615238" y="1054100"/>
          <p14:tracePt t="58753" x="7632700" y="1109663"/>
          <p14:tracePt t="58761" x="7639050" y="1128713"/>
          <p14:tracePt t="58769" x="7645400" y="1177925"/>
          <p14:tracePt t="58776" x="7645400" y="1214438"/>
          <p14:tracePt t="58784" x="7645400" y="1246188"/>
          <p14:tracePt t="58791" x="7645400" y="1263650"/>
          <p14:tracePt t="58799" x="7645400" y="1301750"/>
          <p14:tracePt t="58806" x="7645400" y="1338263"/>
          <p14:tracePt t="58814" x="7645400" y="1350963"/>
          <p14:tracePt t="58821" x="7627938" y="1387475"/>
          <p14:tracePt t="58829" x="7615238" y="1430338"/>
          <p14:tracePt t="58836" x="7608888" y="1443038"/>
          <p14:tracePt t="58844" x="7583488" y="1473200"/>
          <p14:tracePt t="58851" x="7553325" y="1528763"/>
          <p14:tracePt t="58859" x="7540625" y="1541463"/>
          <p14:tracePt t="58866" x="7516813" y="1584325"/>
          <p14:tracePt t="58874" x="7485063" y="1628775"/>
          <p14:tracePt t="58883" x="7461250" y="1646238"/>
          <p14:tracePt t="58889" x="7448550" y="1652588"/>
          <p14:tracePt t="58896" x="7429500" y="1677988"/>
          <p14:tracePt t="58903" x="7386638" y="1684338"/>
          <p14:tracePt t="58911" x="7380288" y="1695450"/>
          <p14:tracePt t="58919" x="7356475" y="1701800"/>
          <p14:tracePt t="58926" x="7331075" y="1708150"/>
          <p14:tracePt t="58934" x="7312025" y="1708150"/>
          <p14:tracePt t="58941" x="7294563" y="1714500"/>
          <p14:tracePt t="58949" x="7262813" y="1714500"/>
          <p14:tracePt t="58956" x="7245350" y="1714500"/>
          <p14:tracePt t="58964" x="7219950" y="1714500"/>
          <p14:tracePt t="58971" x="7196138" y="1714500"/>
          <p14:tracePt t="58979" x="7151688" y="1714500"/>
          <p14:tracePt t="58986" x="7140575" y="1701800"/>
          <p14:tracePt t="58994" x="7097713" y="1677988"/>
          <p14:tracePt t="59001" x="7042150" y="1639888"/>
          <p14:tracePt t="59009" x="7023100" y="1628775"/>
          <p14:tracePt t="59016" x="6980238" y="1584325"/>
          <p14:tracePt t="59024" x="6948488" y="1554163"/>
          <p14:tracePt t="59032" x="6924675" y="1524000"/>
          <p14:tracePt t="59038" x="6899275" y="1485900"/>
          <p14:tracePt t="59046" x="6881813" y="1449388"/>
          <p14:tracePt t="59054" x="6869113" y="1423988"/>
          <p14:tracePt t="59061" x="6856413" y="1368425"/>
          <p14:tracePt t="59069" x="6850063" y="1308100"/>
          <p14:tracePt t="59076" x="6843713" y="1282700"/>
          <p14:tracePt t="59084" x="6843713" y="1239838"/>
          <p14:tracePt t="59091" x="6843713" y="1184275"/>
          <p14:tracePt t="59098" x="6843713" y="1122363"/>
          <p14:tracePt t="59106" x="6843713" y="1103313"/>
          <p14:tracePt t="59114" x="6850063" y="1047750"/>
          <p14:tracePt t="59121" x="6862763" y="992188"/>
          <p14:tracePt t="59128" x="6869113" y="974725"/>
          <p14:tracePt t="59136" x="6875463" y="938213"/>
          <p14:tracePt t="59144" x="6886575" y="919163"/>
          <p14:tracePt t="59151" x="6886575" y="912813"/>
          <p14:tracePt t="59159" x="6892925" y="893763"/>
          <p14:tracePt t="59167" x="6918325" y="869950"/>
          <p14:tracePt t="59174" x="6924675" y="863600"/>
          <p14:tracePt t="59182" x="6948488" y="850900"/>
          <p14:tracePt t="59188" x="6967538" y="838200"/>
          <p14:tracePt t="59196" x="6980238" y="838200"/>
          <p14:tracePt t="59203" x="7010400" y="827088"/>
          <p14:tracePt t="59211" x="7029450" y="808038"/>
          <p14:tracePt t="59219" x="7042150" y="801688"/>
          <p14:tracePt t="59226" x="7053263" y="801688"/>
          <p14:tracePt t="59234" x="7065963" y="795338"/>
          <p14:tracePt t="59241" x="7072313" y="795338"/>
          <p14:tracePt t="59625" x="7065963" y="795338"/>
          <p14:tracePt t="59633" x="7029450" y="814388"/>
          <p14:tracePt t="59639" x="6961188" y="850900"/>
          <p14:tracePt t="59647" x="6862763" y="869950"/>
          <p14:tracePt t="59654" x="6807200" y="882650"/>
          <p14:tracePt t="59662" x="6708775" y="900113"/>
          <p14:tracePt t="59670" x="6584950" y="912813"/>
          <p14:tracePt t="59677" x="6511925" y="919163"/>
          <p14:tracePt t="59685" x="6375400" y="919163"/>
          <p14:tracePt t="59692" x="6146800" y="912813"/>
          <p14:tracePt t="59699" x="6048375" y="912813"/>
          <p14:tracePt t="59706" x="5826125" y="900113"/>
          <p14:tracePt t="59715" x="5494338" y="887413"/>
          <p14:tracePt t="59721" x="5160963" y="869950"/>
          <p14:tracePt t="59728" x="5024438" y="869950"/>
          <p14:tracePt t="59736" x="4710113" y="857250"/>
          <p14:tracePt t="59743" x="4260850" y="857250"/>
          <p14:tracePt t="59751" x="4032250" y="857250"/>
          <p14:tracePt t="59758" x="3632200" y="857250"/>
          <p14:tracePt t="59765" x="3230563" y="857250"/>
          <p14:tracePt t="59773" x="3108325" y="857250"/>
          <p14:tracePt t="59781" x="2886075" y="857250"/>
          <p14:tracePt t="59788" x="2682875" y="857250"/>
          <p14:tracePt t="59796" x="2608263" y="857250"/>
          <p14:tracePt t="59804" x="2471738" y="857250"/>
          <p14:tracePt t="59811" x="2362200" y="857250"/>
          <p14:tracePt t="59819" x="2324100" y="857250"/>
          <p14:tracePt t="59826" x="2225675" y="857250"/>
          <p14:tracePt t="59834" x="2152650" y="869950"/>
          <p14:tracePt t="59841" x="2052638" y="887413"/>
          <p14:tracePt t="59849" x="2028825" y="900113"/>
          <p14:tracePt t="59856" x="1941513" y="931863"/>
          <p14:tracePt t="59865" x="1819275" y="962025"/>
          <p14:tracePt t="59871" x="1763713" y="968375"/>
          <p14:tracePt t="59879" x="1639888" y="992188"/>
          <p14:tracePt t="59899" x="1498600" y="1023938"/>
          <p14:tracePt t="59902" x="1411288" y="1042988"/>
          <p14:tracePt t="59909" x="1350963" y="1047750"/>
          <p14:tracePt t="59918" x="1325563" y="1054100"/>
          <p14:tracePt t="59924" x="1282700" y="1054100"/>
          <p14:tracePt t="59932" x="1250950" y="1060450"/>
          <p14:tracePt t="59939" x="1233488" y="1060450"/>
          <p14:tracePt t="59946" x="1208088" y="1060450"/>
          <p14:tracePt t="59954" x="1184275" y="1060450"/>
          <p14:tracePt t="59961" x="1146175" y="1060450"/>
          <p14:tracePt t="59969" x="1135063" y="1060450"/>
          <p14:tracePt t="59976" x="1096963" y="1060450"/>
          <p14:tracePt t="59984" x="1060450" y="1060450"/>
          <p14:tracePt t="59991" x="1047750" y="1060450"/>
          <p14:tracePt t="59999" x="1011238" y="1060450"/>
          <p14:tracePt t="60006" x="998538" y="1060450"/>
          <p14:tracePt t="60021" x="985838" y="1060450"/>
          <p14:tracePt t="60029" x="981075" y="1060450"/>
          <p14:tracePt t="60036" x="968375" y="1060450"/>
          <p14:tracePt t="60044" x="962025" y="1060450"/>
          <p14:tracePt t="60051" x="936625" y="1060450"/>
          <p14:tracePt t="60059" x="919163" y="1060450"/>
          <p14:tracePt t="60066" x="881063" y="1060450"/>
          <p14:tracePt t="60074" x="820738" y="1073150"/>
          <p14:tracePt t="60082" x="788988" y="1073150"/>
          <p14:tracePt t="60089" x="776288" y="1079500"/>
          <p14:tracePt t="60096" x="752475" y="1079500"/>
          <p14:tracePt t="60104" x="739775" y="1085850"/>
          <p14:tracePt t="60202" x="733425" y="1085850"/>
          <p14:tracePt t="60209" x="733425" y="1092200"/>
          <p14:tracePt t="60217" x="727075" y="1092200"/>
          <p14:tracePt t="60225" x="727075" y="1098550"/>
          <p14:tracePt t="60233" x="727075" y="1103313"/>
          <p14:tracePt t="60247" x="727075" y="1116013"/>
          <p14:tracePt t="60262" x="727075" y="1122363"/>
          <p14:tracePt t="60269" x="727075" y="1135063"/>
          <p14:tracePt t="60277" x="727075" y="1141413"/>
          <p14:tracePt t="60285" x="733425" y="1152525"/>
          <p14:tracePt t="60292" x="739775" y="1152525"/>
          <p14:tracePt t="60300" x="752475" y="1152525"/>
          <p14:tracePt t="60307" x="765175" y="1158875"/>
          <p14:tracePt t="60316" x="776288" y="1165225"/>
          <p14:tracePt t="60322" x="795338" y="1177925"/>
          <p14:tracePt t="60330" x="814388" y="1177925"/>
          <p14:tracePt t="60337" x="825500" y="1177925"/>
          <p14:tracePt t="60345" x="863600" y="1177925"/>
          <p14:tracePt t="60352" x="893763" y="1177925"/>
          <p14:tracePt t="60360" x="900113" y="1177925"/>
          <p14:tracePt t="60368" x="936625" y="1177925"/>
          <p14:tracePt t="60375" x="981075" y="1177925"/>
          <p14:tracePt t="60383" x="1004888" y="1177925"/>
          <p14:tracePt t="60389" x="1041400" y="1171575"/>
          <p14:tracePt t="60399" x="1073150" y="1158875"/>
          <p14:tracePt t="60404" x="1109663" y="1122363"/>
          <p14:tracePt t="60412" x="1109663" y="1116013"/>
          <p14:tracePt t="60420" x="1128713" y="1092200"/>
          <p14:tracePt t="60427" x="1135063" y="1060450"/>
          <p14:tracePt t="60435" x="1135063" y="1054100"/>
          <p14:tracePt t="60442" x="1135063" y="1042988"/>
          <p14:tracePt t="60450" x="1135063" y="1017588"/>
          <p14:tracePt t="60457" x="1141413" y="1017588"/>
          <p14:tracePt t="60466" x="1141413" y="998538"/>
          <p14:tracePt t="60472" x="1141413" y="974725"/>
          <p14:tracePt t="60487" x="1141413" y="949325"/>
          <p14:tracePt t="60495" x="1141413" y="925513"/>
          <p14:tracePt t="60503" x="1135063" y="925513"/>
          <p14:tracePt t="60510" x="1128713" y="906463"/>
          <p14:tracePt t="60518" x="1122363" y="882650"/>
          <p14:tracePt t="60524" x="1109663" y="869950"/>
          <p14:tracePt t="60533" x="1103313" y="863600"/>
          <p14:tracePt t="60539" x="1090613" y="850900"/>
          <p14:tracePt t="60554" x="1085850" y="850900"/>
          <p14:tracePt t="60562" x="1079500" y="850900"/>
          <p14:tracePt t="60622" x="1060450" y="850900"/>
          <p14:tracePt t="60630" x="1054100" y="850900"/>
          <p14:tracePt t="60637" x="1047750" y="850900"/>
          <p14:tracePt t="60644" x="1047750" y="857250"/>
          <p14:tracePt t="60652" x="1041400" y="857250"/>
          <p14:tracePt t="60741" x="1041400" y="863600"/>
          <p14:tracePt t="60749" x="1047750" y="887413"/>
          <p14:tracePt t="60756" x="1060450" y="900113"/>
          <p14:tracePt t="60764" x="1116013" y="942975"/>
          <p14:tracePt t="60771" x="1195388" y="1004888"/>
          <p14:tracePt t="60779" x="1239838" y="1042988"/>
          <p14:tracePt t="60786" x="1393825" y="1135063"/>
          <p14:tracePt t="60794" x="1504950" y="1227138"/>
          <p14:tracePt t="60801" x="1597025" y="1276350"/>
          <p14:tracePt t="60809" x="1738313" y="1381125"/>
          <p14:tracePt t="60818" x="1966913" y="1547813"/>
          <p14:tracePt t="60824" x="2022475" y="1597025"/>
          <p14:tracePt t="60832" x="2101850" y="1677988"/>
          <p14:tracePt t="60839" x="2189163" y="1757363"/>
          <p14:tracePt t="60847" x="2206625" y="1782763"/>
          <p14:tracePt t="60854" x="2244725" y="1838325"/>
          <p14:tracePt t="60861" x="2281238" y="1881188"/>
          <p14:tracePt t="60869" x="2287588" y="1949450"/>
          <p14:tracePt t="60876" x="2287588" y="1955800"/>
          <p14:tracePt t="60899" x="2287588" y="2047875"/>
          <p14:tracePt t="60907" x="2287588" y="2116138"/>
          <p14:tracePt t="60915" x="2287588" y="2165350"/>
          <p14:tracePt t="60921" x="2287588" y="2182813"/>
          <p14:tracePt t="60929" x="2287588" y="2238375"/>
          <p14:tracePt t="60936" x="2306638" y="2293938"/>
          <p14:tracePt t="60944" x="2306638" y="2306638"/>
          <p14:tracePt t="60951" x="2324100" y="2336800"/>
          <p14:tracePt t="60959" x="2324100" y="2355850"/>
          <p14:tracePt t="60966" x="2330450" y="2362200"/>
          <p14:tracePt t="60981" x="2330450" y="2368550"/>
          <p14:tracePt t="60989" x="2330450" y="2374900"/>
          <p14:tracePt t="60996" x="2330450" y="2381250"/>
          <p14:tracePt t="61004" x="2330450" y="2386013"/>
          <p14:tracePt t="61012" x="2324100" y="2386013"/>
          <p14:tracePt t="61019" x="2317750" y="2392363"/>
          <p14:tracePt t="61026" x="2317750" y="2398713"/>
          <p14:tracePt t="61034" x="2312988" y="2398713"/>
          <p14:tracePt t="61049" x="2312988" y="2405063"/>
          <p14:tracePt t="61252" x="2306638" y="2405063"/>
          <p14:tracePt t="61260" x="2306638" y="2398713"/>
          <p14:tracePt t="61267" x="2306638" y="2392363"/>
          <p14:tracePt t="61289" x="2300288" y="2386013"/>
          <p14:tracePt t="61371" x="2317750" y="2386013"/>
          <p14:tracePt t="61378" x="2349500" y="2386013"/>
          <p14:tracePt t="61386" x="2392363" y="2386013"/>
          <p14:tracePt t="61393" x="2422525" y="2381250"/>
          <p14:tracePt t="61401" x="2546350" y="2368550"/>
          <p14:tracePt t="61408" x="2682875" y="2349500"/>
          <p14:tracePt t="61416" x="2725738" y="2330450"/>
          <p14:tracePt t="61423" x="2928938" y="2330450"/>
          <p14:tracePt t="61431" x="3138488" y="2319338"/>
          <p14:tracePt t="61439" x="3206750" y="2300288"/>
          <p14:tracePt t="61447" x="3360738" y="2276475"/>
          <p14:tracePt t="61454" x="3533775" y="2238375"/>
          <p14:tracePt t="61463" x="3594100" y="2232025"/>
          <p14:tracePt t="61469" x="3754438" y="2195513"/>
          <p14:tracePt t="61477" x="3927475" y="2159000"/>
          <p14:tracePt t="61484" x="4094163" y="2139950"/>
          <p14:tracePt t="61493" x="4156075" y="2127250"/>
          <p14:tracePt t="61499" x="4267200" y="2109788"/>
          <p14:tracePt t="61506" x="4371975" y="2065338"/>
          <p14:tracePt t="61514" x="4408488" y="2060575"/>
          <p14:tracePt t="61522" x="4513263" y="2028825"/>
          <p14:tracePt t="61530" x="4587875" y="1998663"/>
          <p14:tracePt t="61537" x="4618038" y="1992313"/>
          <p14:tracePt t="61544" x="4686300" y="1973263"/>
          <p14:tracePt t="61552" x="4748213" y="1955800"/>
          <p14:tracePt t="61560" x="4765675" y="1949450"/>
          <p14:tracePt t="61567" x="4827588" y="1943100"/>
          <p14:tracePt t="61574" x="4876800" y="1924050"/>
          <p14:tracePt t="61582" x="4932363" y="1905000"/>
          <p14:tracePt t="61590" x="4945063" y="1905000"/>
          <p14:tracePt t="61597" x="4957763" y="1900238"/>
          <p14:tracePt t="61604" x="4964113" y="1893888"/>
          <p14:tracePt t="61807" x="4957763" y="1893888"/>
          <p14:tracePt t="61815" x="4926013" y="1893888"/>
          <p14:tracePt t="61822" x="4919663" y="1893888"/>
          <p14:tracePt t="61830" x="4840288" y="1900238"/>
          <p14:tracePt t="61837" x="4741863" y="1924050"/>
          <p14:tracePt t="61845" x="4654550" y="1930400"/>
          <p14:tracePt t="61852" x="4438650" y="1955800"/>
          <p14:tracePt t="61860" x="4130675" y="1985963"/>
          <p14:tracePt t="61869" x="4008438" y="1998663"/>
          <p14:tracePt t="61884" x="3341688" y="2133600"/>
          <p14:tracePt t="61889" x="3243263" y="2159000"/>
          <p14:tracePt t="61898" x="3076575" y="2201863"/>
          <p14:tracePt t="61904" x="2952750" y="2225675"/>
          <p14:tracePt t="61912" x="2916238" y="2225675"/>
          <p14:tracePt t="61919" x="2854325" y="2232025"/>
          <p14:tracePt t="61926" x="2824163" y="2244725"/>
          <p14:tracePt t="61934" x="2805113" y="2244725"/>
          <p14:tracePt t="61941" x="2762250" y="2257425"/>
          <p14:tracePt t="61950" x="2725738" y="2263775"/>
          <p14:tracePt t="61956" x="2676525" y="2263775"/>
          <p14:tracePt t="61965" x="2632075" y="2270125"/>
          <p14:tracePt t="61971" x="2582863" y="2287588"/>
          <p14:tracePt t="61979" x="2497138" y="2287588"/>
          <p14:tracePt t="61986" x="2454275" y="2300288"/>
          <p14:tracePt t="61994" x="2379663" y="2306638"/>
          <p14:tracePt t="62001" x="2306638" y="2306638"/>
          <p14:tracePt t="62009" x="2268538" y="2306638"/>
          <p14:tracePt t="62017" x="2182813" y="2306638"/>
          <p14:tracePt t="62024" x="2127250" y="2306638"/>
          <p14:tracePt t="62031" x="2108200" y="2306638"/>
          <p14:tracePt t="62039" x="2090738" y="2306638"/>
          <p14:tracePt t="62048" x="2071688" y="2306638"/>
          <p14:tracePt t="62054" x="2065338" y="2300288"/>
          <p14:tracePt t="62061" x="2041525" y="2300288"/>
          <p14:tracePt t="62069" x="2022475" y="2300288"/>
          <p14:tracePt t="62076" x="1997075" y="2293938"/>
          <p14:tracePt t="62091" x="1979613" y="2293938"/>
          <p14:tracePt t="62100" x="1973263" y="2293938"/>
          <p14:tracePt t="62325" x="1985963" y="2293938"/>
          <p14:tracePt t="62332" x="2052638" y="2293938"/>
          <p14:tracePt t="62338" x="2152650" y="2293938"/>
          <p14:tracePt t="62346" x="2225675" y="2293938"/>
          <p14:tracePt t="62353" x="2392363" y="2281238"/>
          <p14:tracePt t="62360" x="2614613" y="2238375"/>
          <p14:tracePt t="62368" x="2700338" y="2220913"/>
          <p14:tracePt t="62376" x="2947988" y="2208213"/>
          <p14:tracePt t="62383" x="3168650" y="2152650"/>
          <p14:tracePt t="62391" x="3268663" y="2133600"/>
          <p14:tracePt t="62400" x="3502025" y="2097088"/>
          <p14:tracePt t="62406" x="3681413" y="2041525"/>
          <p14:tracePt t="62415" x="3754438" y="2022475"/>
          <p14:tracePt t="62421" x="3897313" y="2005013"/>
          <p14:tracePt t="62429" x="4064000" y="1966913"/>
          <p14:tracePt t="62436" x="4211638" y="1930400"/>
          <p14:tracePt t="62444" x="4267200" y="1924050"/>
          <p14:tracePt t="62451" x="4378325" y="1905000"/>
          <p14:tracePt t="62459" x="4476750" y="1881188"/>
          <p14:tracePt t="62467" x="4519613" y="1874838"/>
          <p14:tracePt t="62474" x="4587875" y="1844675"/>
          <p14:tracePt t="62482" x="4637088" y="1838325"/>
          <p14:tracePt t="62488" x="4654550" y="1838325"/>
          <p14:tracePt t="62496" x="4705350" y="1831975"/>
          <p14:tracePt t="62503" x="4735513" y="1825625"/>
          <p14:tracePt t="62511" x="4754563" y="1819275"/>
          <p14:tracePt t="62518" x="4810125" y="1806575"/>
          <p14:tracePt t="62526" x="4846638" y="1806575"/>
          <p14:tracePt t="62533" x="4870450" y="1800225"/>
          <p14:tracePt t="62541" x="4908550" y="1795463"/>
          <p14:tracePt t="62548" x="4932363" y="1795463"/>
          <p14:tracePt t="62556" x="4945063" y="1789113"/>
          <p14:tracePt t="62564" x="4970463" y="1789113"/>
          <p14:tracePt t="62570" x="4987925" y="1789113"/>
          <p14:tracePt t="62594" x="4987925" y="1782763"/>
          <p14:tracePt t="62610" x="4987925" y="1776413"/>
          <p14:tracePt t="62617" x="4987925" y="1770063"/>
          <p14:tracePt t="62715" x="4981575" y="1770063"/>
          <p14:tracePt t="62722" x="4975225" y="1770063"/>
          <p14:tracePt t="62730" x="4951413" y="1770063"/>
          <p14:tracePt t="62737" x="4938713" y="1770063"/>
          <p14:tracePt t="62745" x="4883150" y="1789113"/>
          <p14:tracePt t="62752" x="4784725" y="1789113"/>
          <p14:tracePt t="62760" x="4735513" y="1795463"/>
          <p14:tracePt t="62767" x="4618038" y="1825625"/>
          <p14:tracePt t="62775" x="4476750" y="1862138"/>
          <p14:tracePt t="62783" x="4352925" y="1881188"/>
          <p14:tracePt t="62789" x="4173538" y="1930400"/>
          <p14:tracePt t="62797" x="3871913" y="2022475"/>
          <p14:tracePt t="62804" x="3587750" y="2116138"/>
          <p14:tracePt t="62812" x="3489325" y="2159000"/>
          <p14:tracePt t="62819" x="3268663" y="2238375"/>
          <p14:tracePt t="62827" x="3008313" y="2325688"/>
          <p14:tracePt t="62836" x="2959100" y="2343150"/>
          <p14:tracePt t="62842" x="2830513" y="2374900"/>
          <p14:tracePt t="62850" x="2755900" y="2392363"/>
          <p14:tracePt t="62857" x="2725738" y="2392363"/>
          <p14:tracePt t="62866" x="2670175" y="2411413"/>
          <p14:tracePt t="62872" x="2608263" y="2424113"/>
          <p14:tracePt t="62885" x="2578100" y="2424113"/>
          <p14:tracePt t="62887" x="2522538" y="2436813"/>
          <p14:tracePt t="62894" x="2447925" y="2436813"/>
          <p14:tracePt t="62901" x="2343150" y="2447925"/>
          <p14:tracePt t="62909" x="2317750" y="2447925"/>
          <p14:tracePt t="62916" x="2232025" y="2447925"/>
          <p14:tracePt t="62924" x="2182813" y="2447925"/>
          <p14:tracePt t="62932" x="2152650" y="2447925"/>
          <p14:tracePt t="62939" x="2127250" y="2447925"/>
          <p14:tracePt t="62946" x="2090738" y="2447925"/>
          <p14:tracePt t="62954" x="2071688" y="2447925"/>
          <p14:tracePt t="62961" x="2046288" y="2447925"/>
          <p14:tracePt t="62969" x="2022475" y="2447925"/>
          <p14:tracePt t="62976" x="2016125" y="2447925"/>
          <p14:tracePt t="62984" x="2003425" y="2447925"/>
          <p14:tracePt t="62991" x="1992313" y="2447925"/>
          <p14:tracePt t="63097" x="1992313" y="2441575"/>
          <p14:tracePt t="63112" x="1997075" y="2430463"/>
          <p14:tracePt t="63119" x="2009775" y="2424113"/>
          <p14:tracePt t="63127" x="2028825" y="2417763"/>
          <p14:tracePt t="63135" x="2041525" y="2411413"/>
          <p14:tracePt t="63142" x="2084388" y="2405063"/>
          <p14:tracePt t="63150" x="2133600" y="2386013"/>
          <p14:tracePt t="63157" x="2152650" y="2386013"/>
          <p14:tracePt t="63166" x="2219325" y="2368550"/>
          <p14:tracePt t="63172" x="2300288" y="2362200"/>
          <p14:tracePt t="63180" x="2349500" y="2343150"/>
          <p14:tracePt t="63187" x="2441575" y="2325688"/>
          <p14:tracePt t="63195" x="2601913" y="2287588"/>
          <p14:tracePt t="63203" x="2663825" y="2270125"/>
          <p14:tracePt t="63210" x="2916238" y="2232025"/>
          <p14:tracePt t="63217" x="3305175" y="2176463"/>
          <p14:tracePt t="63225" x="3643313" y="2127250"/>
          <p14:tracePt t="63233" x="3854450" y="2103438"/>
          <p14:tracePt t="63239" x="4162425" y="2090738"/>
          <p14:tracePt t="63247" x="4451350" y="2041525"/>
          <p14:tracePt t="63254" x="4519613" y="2035175"/>
          <p14:tracePt t="63262" x="4679950" y="1998663"/>
          <p14:tracePt t="63269" x="4778375" y="1966913"/>
          <p14:tracePt t="63276" x="4827588" y="1960563"/>
          <p14:tracePt t="63284" x="4895850" y="1943100"/>
          <p14:tracePt t="63291" x="4951413" y="1911350"/>
          <p14:tracePt t="63299" x="4964113" y="1905000"/>
          <p14:tracePt t="63306" x="5000625" y="1900238"/>
          <p14:tracePt t="63315" x="5019675" y="1887538"/>
          <p14:tracePt t="63321" x="5043488" y="1874838"/>
          <p14:tracePt t="63329" x="5049838" y="1868488"/>
          <p14:tracePt t="63336" x="5062538" y="1868488"/>
          <p14:tracePt t="63344" x="5092700" y="1862138"/>
          <p14:tracePt t="63351" x="5105400" y="1862138"/>
          <p14:tracePt t="63359" x="5124450" y="1855788"/>
          <p14:tracePt t="63765" x="5154613" y="1855788"/>
          <p14:tracePt t="63772" x="5272088" y="1838325"/>
          <p14:tracePt t="63779" x="5389563" y="1812925"/>
          <p14:tracePt t="63787" x="5449888" y="1806575"/>
          <p14:tracePt t="63794" x="5661025" y="1782763"/>
          <p14:tracePt t="63802" x="5875338" y="1751013"/>
          <p14:tracePt t="63809" x="5975350" y="1751013"/>
          <p14:tracePt t="63817" x="6165850" y="1714500"/>
          <p14:tracePt t="63827" x="6332538" y="1695450"/>
          <p14:tracePt t="63832" x="6388100" y="1677988"/>
          <p14:tracePt t="63840" x="6542088" y="1652588"/>
          <p14:tracePt t="63847" x="6689725" y="1622425"/>
          <p14:tracePt t="63856" x="6732588" y="1609725"/>
          <p14:tracePt t="63862" x="6831013" y="1603375"/>
          <p14:tracePt t="63870" x="6892925" y="1584325"/>
          <p14:tracePt t="63895" x="6986588" y="1566863"/>
          <p14:tracePt t="63899" x="7004050" y="1554163"/>
          <p14:tracePt t="63907" x="7016750" y="1554163"/>
          <p14:tracePt t="63914" x="7046913" y="1547813"/>
          <p14:tracePt t="63922" x="7059613" y="1541463"/>
          <p14:tracePt t="63929" x="7065963" y="1541463"/>
          <p14:tracePt t="63937" x="7078663" y="1535113"/>
          <p14:tracePt t="63944" x="7085013" y="1528763"/>
          <p14:tracePt t="63951" x="7085013" y="1524000"/>
          <p14:tracePt t="63959" x="7091363" y="1517650"/>
          <p14:tracePt t="63974" x="7097713" y="1517650"/>
          <p14:tracePt t="64012" x="7102475" y="1517650"/>
          <p14:tracePt t="64020" x="7108825" y="1517650"/>
          <p14:tracePt t="64027" x="7115175" y="1517650"/>
          <p14:tracePt t="64042" x="7115175" y="1511300"/>
          <p14:tracePt t="64050" x="7121525" y="1504950"/>
          <p14:tracePt t="64072" x="7121525" y="1498600"/>
          <p14:tracePt t="64094" x="7121525" y="1492250"/>
          <p14:tracePt t="64102" x="7121525" y="1485900"/>
          <p14:tracePt t="64110" x="7121525" y="1479550"/>
          <p14:tracePt t="64155" x="7121525" y="1473200"/>
          <p14:tracePt t="64237" x="7121525" y="1468438"/>
          <p14:tracePt t="64245" x="7121525" y="1455738"/>
          <p14:tracePt t="64252" x="7127875" y="1449388"/>
          <p14:tracePt t="64267" x="7127875" y="1443038"/>
          <p14:tracePt t="64289" x="7127875" y="1436688"/>
          <p14:tracePt t="64327" x="7134225" y="1436688"/>
          <p14:tracePt t="64335" x="7134225" y="1430338"/>
          <p14:tracePt t="64343" x="7134225" y="1423988"/>
          <p14:tracePt t="64350" x="7134225" y="1419225"/>
          <p14:tracePt t="64358" x="7134225" y="1412875"/>
          <p14:tracePt t="64365" x="7134225" y="1406525"/>
          <p14:tracePt t="65272" x="7127875" y="1400175"/>
          <p14:tracePt t="65280" x="7097713" y="1368425"/>
          <p14:tracePt t="65287" x="7078663" y="1344613"/>
          <p14:tracePt t="65295" x="7059613" y="1325563"/>
          <p14:tracePt t="65302" x="7046913" y="1319213"/>
          <p14:tracePt t="65310" x="7042150" y="1295400"/>
          <p14:tracePt t="65317" x="7029450" y="1276350"/>
          <p14:tracePt t="65325" x="7023100" y="1263650"/>
          <p14:tracePt t="65333" x="7016750" y="1252538"/>
          <p14:tracePt t="65339" x="7016750" y="1233488"/>
          <p14:tracePt t="65348" x="7016750" y="1220788"/>
          <p14:tracePt t="65354" x="7016750" y="1214438"/>
          <p14:tracePt t="65364" x="7016750" y="1196975"/>
          <p14:tracePt t="65369" x="7016750" y="1177925"/>
          <p14:tracePt t="65377" x="7016750" y="1171575"/>
          <p14:tracePt t="65384" x="7016750" y="1152525"/>
          <p14:tracePt t="65392" x="7016750" y="1135063"/>
          <p14:tracePt t="65400" x="7016750" y="1128713"/>
          <p14:tracePt t="65407" x="7016750" y="1109663"/>
          <p14:tracePt t="65415" x="7016750" y="1085850"/>
          <p14:tracePt t="65422" x="7016750" y="1079500"/>
          <p14:tracePt t="65431" x="7023100" y="1054100"/>
          <p14:tracePt t="65437" x="7023100" y="1030288"/>
          <p14:tracePt t="65445" x="7023100" y="1011238"/>
          <p14:tracePt t="65452" x="7029450" y="992188"/>
          <p14:tracePt t="65460" x="7029450" y="974725"/>
          <p14:tracePt t="65467" x="7035800" y="962025"/>
          <p14:tracePt t="65475" x="7042150" y="949325"/>
          <p14:tracePt t="65483" x="7042150" y="925513"/>
          <p14:tracePt t="65489" x="7046913" y="925513"/>
          <p14:tracePt t="65498" x="7046913" y="919163"/>
          <p14:tracePt t="65505" x="7059613" y="900113"/>
          <p14:tracePt t="65519" x="7065963" y="893763"/>
          <p14:tracePt t="65527" x="7072313" y="882650"/>
          <p14:tracePt t="65535" x="7085013" y="882650"/>
          <p14:tracePt t="65542" x="7085013" y="876300"/>
          <p14:tracePt t="65550" x="7091363" y="869950"/>
          <p14:tracePt t="65565" x="7097713" y="869950"/>
          <p14:tracePt t="65572" x="7102475" y="869950"/>
          <p14:tracePt t="65581" x="7102475" y="863600"/>
          <p14:tracePt t="65587" x="7108825" y="863600"/>
          <p14:tracePt t="65595" x="7121525" y="863600"/>
          <p14:tracePt t="65602" x="7134225" y="857250"/>
          <p14:tracePt t="65610" x="7140575" y="850900"/>
          <p14:tracePt t="65617" x="7146925" y="850900"/>
          <p14:tracePt t="65625" x="7151688" y="844550"/>
          <p14:tracePt t="65685" x="7170738" y="844550"/>
          <p14:tracePt t="65692" x="7189788" y="850900"/>
          <p14:tracePt t="65700" x="7202488" y="857250"/>
          <p14:tracePt t="65707" x="7226300" y="863600"/>
          <p14:tracePt t="65714" x="7251700" y="876300"/>
          <p14:tracePt t="65722" x="7256463" y="876300"/>
          <p14:tracePt t="65728" x="7269163" y="882650"/>
          <p14:tracePt t="65737" x="7288213" y="900113"/>
          <p14:tracePt t="65752" x="7294563" y="900113"/>
          <p14:tracePt t="65760" x="7300913" y="919163"/>
          <p14:tracePt t="65767" x="7307263" y="925513"/>
          <p14:tracePt t="65775" x="7318375" y="942975"/>
          <p14:tracePt t="65783" x="7324725" y="962025"/>
          <p14:tracePt t="65790" x="7331075" y="968375"/>
          <p14:tracePt t="65798" x="7337425" y="981075"/>
          <p14:tracePt t="65805" x="7350125" y="992188"/>
          <p14:tracePt t="65814" x="7350125" y="998538"/>
          <p14:tracePt t="65819" x="7350125" y="1004888"/>
          <p14:tracePt t="65826" x="7356475" y="1011238"/>
          <p14:tracePt t="65834" x="7362825" y="1023938"/>
          <p14:tracePt t="65841" x="7362825" y="1030288"/>
          <p14:tracePt t="65856" x="7367588" y="1042988"/>
          <p14:tracePt t="65865" x="7367588" y="1047750"/>
          <p14:tracePt t="65871" x="7367588" y="1066800"/>
          <p14:tracePt t="65880" x="7367588" y="1079500"/>
          <p14:tracePt t="65897" x="7367588" y="1103313"/>
          <p14:tracePt t="65901" x="7373938" y="1122363"/>
          <p14:tracePt t="65909" x="7373938" y="1135063"/>
          <p14:tracePt t="65916" x="7373938" y="1147763"/>
          <p14:tracePt t="65924" x="7373938" y="1165225"/>
          <p14:tracePt t="65931" x="7373938" y="1177925"/>
          <p14:tracePt t="65939" x="7373938" y="1196975"/>
          <p14:tracePt t="65947" x="7373938" y="1227138"/>
          <p14:tracePt t="65954" x="7373938" y="1239838"/>
          <p14:tracePt t="65963" x="7373938" y="1252538"/>
          <p14:tracePt t="65969" x="7373938" y="1258888"/>
          <p14:tracePt t="65976" x="7373938" y="1270000"/>
          <p14:tracePt t="65984" x="7373938" y="1276350"/>
          <p14:tracePt t="65991" x="7373938" y="1282700"/>
          <p14:tracePt t="65999" x="7367588" y="1289050"/>
          <p14:tracePt t="66007" x="7367588" y="1295400"/>
          <p14:tracePt t="66015" x="7362825" y="1295400"/>
          <p14:tracePt t="66021" x="7362825" y="1301750"/>
          <p14:tracePt t="66029" x="7356475" y="1308100"/>
          <p14:tracePt t="66036" x="7343775" y="1308100"/>
          <p14:tracePt t="66044" x="7331075" y="1312863"/>
          <p14:tracePt t="66051" x="7318375" y="1319213"/>
          <p14:tracePt t="66060" x="7307263" y="1319213"/>
          <p14:tracePt t="66067" x="7294563" y="1325563"/>
          <p14:tracePt t="66075" x="7275513" y="1331913"/>
          <p14:tracePt t="66084" x="7262813" y="1331913"/>
          <p14:tracePt t="66089" x="7239000" y="1338263"/>
          <p14:tracePt t="66104" x="7232650" y="1344613"/>
          <p14:tracePt t="66114" x="7219950" y="1344613"/>
          <p14:tracePt t="66119" x="7213600" y="1344613"/>
          <p14:tracePt t="66127" x="7207250" y="1344613"/>
          <p14:tracePt t="66134" x="7202488" y="1344613"/>
          <p14:tracePt t="66142" x="7189788" y="1344613"/>
          <p14:tracePt t="66157" x="7183438" y="1344613"/>
          <p14:tracePt t="66165" x="7170738" y="1344613"/>
          <p14:tracePt t="66180" x="7164388" y="1344613"/>
          <p14:tracePt t="66187" x="7158038" y="1344613"/>
          <p14:tracePt t="66195" x="7151688" y="1344613"/>
          <p14:tracePt t="66225" x="7151688" y="1338263"/>
          <p14:tracePt t="66240" x="7151688" y="1331913"/>
          <p14:tracePt t="66254" x="7151688" y="1325563"/>
          <p14:tracePt t="66263" x="7146925" y="1325563"/>
          <p14:tracePt t="66637" x="7146925" y="1319213"/>
          <p14:tracePt t="67935" x="7146925" y="1331913"/>
          <p14:tracePt t="67942" x="7146925" y="1338263"/>
          <p14:tracePt t="67950" x="7146925" y="1344613"/>
          <p14:tracePt t="67957" x="7146925" y="1350963"/>
          <p14:tracePt t="67965" x="7146925" y="1357313"/>
          <p14:tracePt t="67980" x="7146925" y="1363663"/>
          <p14:tracePt t="67988" x="7146925" y="1374775"/>
          <p14:tracePt t="67995" x="7146925" y="1387475"/>
          <p14:tracePt t="68003" x="7146925" y="1393825"/>
          <p14:tracePt t="68009" x="7146925" y="1400175"/>
          <p14:tracePt t="68019" x="7140575" y="1400175"/>
          <p14:tracePt t="68024" x="7140575" y="1406525"/>
          <p14:tracePt t="68039" x="7140575" y="1412875"/>
          <p14:tracePt t="68062" x="7140575" y="1419225"/>
          <p14:tracePt t="68235" x="7140575" y="1412875"/>
          <p14:tracePt t="68250" x="7140575" y="1406525"/>
          <p14:tracePt t="68265" x="7140575" y="1393825"/>
          <p14:tracePt t="68279" x="7146925" y="1381125"/>
          <p14:tracePt t="68287" x="7151688" y="1368425"/>
          <p14:tracePt t="68294" x="7151688" y="1363663"/>
          <p14:tracePt t="68302" x="7151688" y="1350963"/>
          <p14:tracePt t="68310" x="7151688" y="1344613"/>
          <p14:tracePt t="68317" x="7158038" y="1338263"/>
          <p14:tracePt t="68339" x="7158038" y="1331913"/>
          <p14:tracePt t="68355" x="7158038" y="1325563"/>
          <p14:tracePt t="68362" x="7164388" y="1325563"/>
          <p14:tracePt t="68377" x="7164388" y="1319213"/>
          <p14:tracePt t="68557" x="7146925" y="1325563"/>
          <p14:tracePt t="68565" x="7115175" y="1325563"/>
          <p14:tracePt t="68573" x="7097713" y="1331913"/>
          <p14:tracePt t="68579" x="7059613" y="1338263"/>
          <p14:tracePt t="68587" x="6973888" y="1338263"/>
          <p14:tracePt t="68596" x="6942138" y="1344613"/>
          <p14:tracePt t="68602" x="6856413" y="1357313"/>
          <p14:tracePt t="68610" x="6745288" y="1357313"/>
          <p14:tracePt t="68617" x="6696075" y="1357313"/>
          <p14:tracePt t="68624" x="6572250" y="1357313"/>
          <p14:tracePt t="68632" x="6450013" y="1357313"/>
          <p14:tracePt t="68640" x="6400800" y="1363663"/>
          <p14:tracePt t="68647" x="6289675" y="1363663"/>
          <p14:tracePt t="68655" x="6178550" y="1374775"/>
          <p14:tracePt t="68663" x="6080125" y="1393825"/>
          <p14:tracePt t="68669" x="6011863" y="1393825"/>
          <p14:tracePt t="68677" x="5913438" y="1423988"/>
          <p14:tracePt t="68684" x="5826125" y="1443038"/>
          <p14:tracePt t="68692" x="5770563" y="1455738"/>
          <p14:tracePt t="68700" x="5672138" y="1473200"/>
          <p14:tracePt t="68707" x="5586413" y="1492250"/>
          <p14:tracePt t="68715" x="5530850" y="1504950"/>
          <p14:tracePt t="68722" x="5432425" y="1511300"/>
          <p14:tracePt t="68730" x="5357813" y="1528763"/>
          <p14:tracePt t="68737" x="5327650" y="1535113"/>
          <p14:tracePt t="68746" x="5265738" y="1547813"/>
          <p14:tracePt t="68752" x="5191125" y="1554163"/>
          <p14:tracePt t="68759" x="5173663" y="1560513"/>
          <p14:tracePt t="68766" x="5135563" y="1579563"/>
          <p14:tracePt t="68774" x="5086350" y="1579563"/>
          <p14:tracePt t="68781" x="5068888" y="1579563"/>
          <p14:tracePt t="68789" x="5056188" y="1579563"/>
          <p14:tracePt t="68797" x="5049838" y="1579563"/>
          <p14:tracePt t="68804" x="5043488" y="1579563"/>
          <p14:tracePt t="68812" x="5037138" y="1579563"/>
          <p14:tracePt t="68819" x="5030788" y="1579563"/>
          <p14:tracePt t="68826" x="5019675" y="1579563"/>
          <p14:tracePt t="68834" x="5006975" y="1579563"/>
          <p14:tracePt t="68841" x="4981575" y="1579563"/>
          <p14:tracePt t="68849" x="4945063" y="1579563"/>
          <p14:tracePt t="68856" x="4926013" y="1579563"/>
          <p14:tracePt t="68864" x="4889500" y="1579563"/>
          <p14:tracePt t="68880" x="4859338" y="1579563"/>
          <p14:tracePt t="68886" x="4846638" y="1579563"/>
          <p14:tracePt t="68895" x="4846638" y="1584325"/>
          <p14:tracePt t="68970" x="4840288" y="1584325"/>
          <p14:tracePt t="69322" x="4833938" y="1590675"/>
          <p14:tracePt t="69330" x="4759325" y="1633538"/>
          <p14:tracePt t="69337" x="4699000" y="1652588"/>
          <p14:tracePt t="69345" x="4654550" y="1671638"/>
          <p14:tracePt t="69352" x="4538663" y="1720850"/>
          <p14:tracePt t="69360" x="4408488" y="1776413"/>
          <p14:tracePt t="69367" x="4340225" y="1795463"/>
          <p14:tracePt t="69375" x="4192588" y="1862138"/>
          <p14:tracePt t="69382" x="4008438" y="1943100"/>
          <p14:tracePt t="69389" x="3822700" y="2009775"/>
          <p14:tracePt t="69397" x="3754438" y="2035175"/>
          <p14:tracePt t="69404" x="3600450" y="2060575"/>
          <p14:tracePt t="69413" x="3452813" y="2097088"/>
          <p14:tracePt t="69419" x="3384550" y="2116138"/>
          <p14:tracePt t="69427" x="3273425" y="2152650"/>
          <p14:tracePt t="69434" x="3151188" y="2182813"/>
          <p14:tracePt t="69442" x="3108325" y="2214563"/>
          <p14:tracePt t="69451" x="3003550" y="2238375"/>
          <p14:tracePt t="69457" x="2928938" y="2281238"/>
          <p14:tracePt t="69464" x="2886075" y="2300288"/>
          <p14:tracePt t="69472" x="2805113" y="2319338"/>
          <p14:tracePt t="69481" x="2743200" y="2343150"/>
          <p14:tracePt t="69487" x="2719388" y="2343150"/>
          <p14:tracePt t="69495" x="2663825" y="2362200"/>
          <p14:tracePt t="69502" x="2614613" y="2368550"/>
          <p14:tracePt t="69509" x="2546350" y="2381250"/>
          <p14:tracePt t="69517" x="2533650" y="2392363"/>
          <p14:tracePt t="69525" x="2484438" y="2392363"/>
          <p14:tracePt t="69534" x="2460625" y="2398713"/>
          <p14:tracePt t="69540" x="2441575" y="2398713"/>
          <p14:tracePt t="69547" x="2417763" y="2405063"/>
          <p14:tracePt t="69554" x="2405063" y="2405063"/>
          <p14:tracePt t="69563" x="2392363" y="2411413"/>
          <p14:tracePt t="69569" x="2366963" y="2411413"/>
          <p14:tracePt t="69577" x="2349500" y="2411413"/>
          <p14:tracePt t="69584" x="2336800" y="2411413"/>
          <p14:tracePt t="69592" x="2306638" y="2411413"/>
          <p14:tracePt t="69600" x="2281238" y="2411413"/>
          <p14:tracePt t="69607" x="2262188" y="2411413"/>
          <p14:tracePt t="69614" x="2232025" y="2411413"/>
          <p14:tracePt t="69622" x="2206625" y="2411413"/>
          <p14:tracePt t="69630" x="2170113" y="2411413"/>
          <p14:tracePt t="69637" x="2157413" y="2411413"/>
          <p14:tracePt t="69645" x="2133600" y="2411413"/>
          <p14:tracePt t="73743" x="2219325" y="2441575"/>
          <p14:tracePt t="73747" x="2262188" y="2447925"/>
          <p14:tracePt t="73756" x="2362200" y="2490788"/>
          <p14:tracePt t="73762" x="2578100" y="2652713"/>
          <p14:tracePt t="73769" x="2601913" y="2663825"/>
          <p14:tracePt t="73777" x="2638425" y="2706688"/>
          <p14:tracePt t="73786" x="2700338" y="2751138"/>
          <p14:tracePt t="73792" x="2743200" y="2787650"/>
          <p14:tracePt t="73800" x="2824163" y="2836863"/>
          <p14:tracePt t="73807" x="2892425" y="2911475"/>
          <p14:tracePt t="73816" x="2935288" y="2941638"/>
          <p14:tracePt t="73822" x="3014663" y="3016250"/>
          <p14:tracePt t="73830" x="3082925" y="3071813"/>
          <p14:tracePt t="73837" x="3132138" y="3138488"/>
          <p14:tracePt t="73845" x="3157538" y="3157538"/>
          <p14:tracePt t="73852" x="3187700" y="3206750"/>
          <p14:tracePt t="73860" x="3206750" y="3255963"/>
          <p14:tracePt t="73867" x="3217863" y="3275013"/>
          <p14:tracePt t="73885" x="3255963" y="3360738"/>
          <p14:tracePt t="73889" x="3262313" y="3392488"/>
          <p14:tracePt t="73898" x="3279775" y="3448050"/>
          <p14:tracePt t="73904" x="3305175" y="3490913"/>
          <p14:tracePt t="73912" x="3317875" y="3509963"/>
          <p14:tracePt t="73919" x="3341688" y="3540125"/>
          <p14:tracePt t="73927" x="3354388" y="3570288"/>
          <p14:tracePt t="73935" x="3367088" y="3589338"/>
          <p14:tracePt t="73942" x="3384550" y="3619500"/>
          <p14:tracePt t="73950" x="3403600" y="3663950"/>
          <p14:tracePt t="73957" x="3409950" y="3700463"/>
          <p14:tracePt t="73966" x="3409950" y="3713163"/>
          <p14:tracePt t="73972" x="3416300" y="3756025"/>
          <p14:tracePt t="73980" x="3422650" y="3779838"/>
          <p14:tracePt t="73987" x="3429000" y="3792538"/>
          <p14:tracePt t="73995" x="3446463" y="3835400"/>
          <p14:tracePt t="74002" x="3459163" y="3867150"/>
          <p14:tracePt t="74009" x="3465513" y="3879850"/>
          <p14:tracePt t="74017" x="3482975" y="3897313"/>
          <p14:tracePt t="74024" x="3495675" y="3929063"/>
          <p14:tracePt t="74033" x="3508375" y="3935413"/>
          <p14:tracePt t="74039" x="3521075" y="3946525"/>
          <p14:tracePt t="74047" x="3544888" y="3965575"/>
          <p14:tracePt t="74054" x="3557588" y="3971925"/>
          <p14:tracePt t="74062" x="3570288" y="3971925"/>
          <p14:tracePt t="74069" x="3582988" y="3978275"/>
          <p14:tracePt t="74077" x="3587750" y="3978275"/>
          <p14:tracePt t="74085" x="3600450" y="3978275"/>
          <p14:tracePt t="74092" x="3606800" y="3978275"/>
          <p14:tracePt t="74100" x="3632200" y="3965575"/>
          <p14:tracePt t="74107" x="3643313" y="3959225"/>
          <p14:tracePt t="74116" x="3668713" y="3940175"/>
          <p14:tracePt t="74122" x="3698875" y="3910013"/>
          <p14:tracePt t="74130" x="3705225" y="3903663"/>
          <p14:tracePt t="74137" x="3724275" y="3873500"/>
          <p14:tracePt t="74145" x="3743325" y="3854450"/>
          <p14:tracePt t="74153" x="3754438" y="3848100"/>
          <p14:tracePt t="74160" x="3760788" y="3817938"/>
          <p14:tracePt t="74167" x="3773488" y="3805238"/>
          <p14:tracePt t="74175" x="3779838" y="3798888"/>
          <p14:tracePt t="74183" x="3798888" y="3779838"/>
          <p14:tracePt t="74189" x="3816350" y="3762375"/>
          <p14:tracePt t="74197" x="3835400" y="3749675"/>
          <p14:tracePt t="74204" x="3848100" y="3736975"/>
          <p14:tracePt t="74212" x="3859213" y="3713163"/>
          <p14:tracePt t="74219" x="3878263" y="3694113"/>
          <p14:tracePt t="74227" x="3878263" y="3687763"/>
          <p14:tracePt t="74235" x="3884613" y="3670300"/>
          <p14:tracePt t="74242" x="3890963" y="3657600"/>
          <p14:tracePt t="74250" x="3890963" y="3651250"/>
          <p14:tracePt t="74257" x="3890963" y="3638550"/>
          <p14:tracePt t="74266" x="3897313" y="3625850"/>
          <p14:tracePt t="74272" x="3897313" y="3619500"/>
          <p14:tracePt t="74279" x="3897313" y="3608388"/>
          <p14:tracePt t="74287" x="3897313" y="3582988"/>
          <p14:tracePt t="74294" x="3897313" y="3563938"/>
          <p14:tracePt t="74302" x="3897313" y="3559175"/>
          <p14:tracePt t="74309" x="3903663" y="3533775"/>
          <p14:tracePt t="74318" x="3914775" y="3521075"/>
          <p14:tracePt t="74325" x="3914775" y="3509963"/>
          <p14:tracePt t="74333" x="3927475" y="3490913"/>
          <p14:tracePt t="74339" x="3927475" y="3478213"/>
          <p14:tracePt t="74347" x="3927475" y="3471863"/>
          <p14:tracePt t="74354" x="3927475" y="3459163"/>
          <p14:tracePt t="74362" x="3927475" y="3454400"/>
          <p14:tracePt t="74385" x="3927475" y="3441700"/>
          <p14:tracePt t="74392" x="3927475" y="3435350"/>
          <p14:tracePt t="74400" x="3927475" y="3429000"/>
          <p14:tracePt t="74407" x="3933825" y="3416300"/>
          <p14:tracePt t="74416" x="3940175" y="3403600"/>
          <p14:tracePt t="74422" x="3946525" y="3398838"/>
          <p14:tracePt t="74430" x="3952875" y="3386138"/>
          <p14:tracePt t="74437" x="3963988" y="3367088"/>
          <p14:tracePt t="74445" x="3970338" y="3360738"/>
          <p14:tracePt t="74452" x="3983038" y="3343275"/>
          <p14:tracePt t="74460" x="4008438" y="3311525"/>
          <p14:tracePt t="74468" x="4019550" y="3305175"/>
          <p14:tracePt t="74475" x="4057650" y="3281363"/>
          <p14:tracePt t="74490" x="4106863" y="3255963"/>
          <p14:tracePt t="74499" x="4143375" y="3249613"/>
          <p14:tracePt t="74504" x="4186238" y="3232150"/>
          <p14:tracePt t="74512" x="4205288" y="3225800"/>
          <p14:tracePt t="74519" x="4241800" y="3219450"/>
          <p14:tracePt t="74527" x="4303713" y="3206750"/>
          <p14:tracePt t="74536" x="4352925" y="3206750"/>
          <p14:tracePt t="74543" x="4378325" y="3200400"/>
          <p14:tracePt t="74550" x="4421188" y="3200400"/>
          <p14:tracePt t="74557" x="4464050" y="3200400"/>
          <p14:tracePt t="74565" x="4470400" y="3200400"/>
          <p14:tracePt t="74572" x="4506913" y="3200400"/>
          <p14:tracePt t="74580" x="4549775" y="3200400"/>
          <p14:tracePt t="74587" x="4562475" y="3200400"/>
          <p14:tracePt t="74595" x="4618038" y="3200400"/>
          <p14:tracePt t="74602" x="4667250" y="3200400"/>
          <p14:tracePt t="74610" x="4754563" y="3206750"/>
          <p14:tracePt t="74618" x="4784725" y="3206750"/>
          <p14:tracePt t="74624" x="4852988" y="3213100"/>
          <p14:tracePt t="74633" x="4914900" y="3219450"/>
          <p14:tracePt t="74639" x="4932363" y="3225800"/>
          <p14:tracePt t="74649" x="4964113" y="3225800"/>
          <p14:tracePt t="74654" x="5000625" y="3243263"/>
          <p14:tracePt t="74662" x="5006975" y="3249613"/>
          <p14:tracePt t="74669" x="5024438" y="3262313"/>
          <p14:tracePt t="74677" x="5056188" y="3275013"/>
          <p14:tracePt t="74686" x="5056188" y="3281363"/>
          <p14:tracePt t="74692" x="5068888" y="3298825"/>
          <p14:tracePt t="74700" x="5092700" y="3311525"/>
          <p14:tracePt t="74706" x="5124450" y="3354388"/>
          <p14:tracePt t="74714" x="5141913" y="3367088"/>
          <p14:tracePt t="74721" x="5180013" y="3409950"/>
          <p14:tracePt t="74729" x="5222875" y="3441700"/>
          <p14:tracePt t="74736" x="5240338" y="3459163"/>
          <p14:tracePt t="74744" x="5272088" y="3490913"/>
          <p14:tracePt t="74751" x="5302250" y="3514725"/>
          <p14:tracePt t="74759" x="5314950" y="3527425"/>
          <p14:tracePt t="74767" x="5334000" y="3546475"/>
          <p14:tracePt t="74774" x="5345113" y="3559175"/>
          <p14:tracePt t="74782" x="5351463" y="3563938"/>
          <p14:tracePt t="74789" x="5364163" y="3582988"/>
          <p14:tracePt t="74797" x="5376863" y="3602038"/>
          <p14:tracePt t="74804" x="5383213" y="3632200"/>
          <p14:tracePt t="74812" x="5389563" y="3644900"/>
          <p14:tracePt t="74819" x="5395913" y="3675063"/>
          <p14:tracePt t="74827" x="5413375" y="3736975"/>
          <p14:tracePt t="74834" x="5426075" y="3762375"/>
          <p14:tracePt t="74841" x="5432425" y="3805238"/>
          <p14:tracePt t="74849" x="5432425" y="3854450"/>
          <p14:tracePt t="74857" x="5432425" y="3879850"/>
          <p14:tracePt t="74864" x="5432425" y="3922713"/>
          <p14:tracePt t="74871" x="5432425" y="3984625"/>
          <p14:tracePt t="74883" x="5432425" y="4014788"/>
          <p14:tracePt t="74886" x="5432425" y="4057650"/>
          <p14:tracePt t="74894" x="5426075" y="4125913"/>
          <p14:tracePt t="74901" x="5419725" y="4151313"/>
          <p14:tracePt t="74909" x="5419725" y="4181475"/>
          <p14:tracePt t="74917" x="5419725" y="4237038"/>
          <p14:tracePt t="74924" x="5413375" y="4311650"/>
          <p14:tracePt t="74932" x="5407025" y="4335463"/>
          <p14:tracePt t="74939" x="5407025" y="4440238"/>
          <p14:tracePt t="74947" x="5395913" y="4502150"/>
          <p14:tracePt t="74954" x="5395913" y="4538663"/>
          <p14:tracePt t="74962" x="5389563" y="4643438"/>
          <p14:tracePt t="74969" x="5389563" y="4748213"/>
          <p14:tracePt t="74977" x="5389563" y="4792663"/>
          <p14:tracePt t="74984" x="5389563" y="4897438"/>
          <p14:tracePt t="74992" x="5364163" y="5002213"/>
          <p14:tracePt t="74999" x="5345113" y="5062538"/>
          <p14:tracePt t="75007" x="5340350" y="5130800"/>
          <p14:tracePt t="75015" x="5327650" y="5205413"/>
          <p14:tracePt t="75021" x="5321300" y="5278438"/>
          <p14:tracePt t="75029" x="5314950" y="5310188"/>
          <p14:tracePt t="75036" x="5302250" y="5384800"/>
          <p14:tracePt t="75044" x="5295900" y="5457825"/>
          <p14:tracePt t="75051" x="5278438" y="5500688"/>
          <p14:tracePt t="75059" x="5259388" y="5568950"/>
          <p14:tracePt t="75067" x="5229225" y="5630863"/>
          <p14:tracePt t="75074" x="5216525" y="5661025"/>
          <p14:tracePt t="75082" x="5197475" y="5716588"/>
          <p14:tracePt t="75089" x="5173663" y="5759450"/>
          <p14:tracePt t="75097" x="5154613" y="5778500"/>
          <p14:tracePt t="75104" x="5141913" y="5803900"/>
          <p14:tracePt t="75112" x="5124450" y="5821363"/>
          <p14:tracePt t="75119" x="5099050" y="5834063"/>
          <p14:tracePt t="75126" x="5092700" y="5840413"/>
          <p14:tracePt t="75134" x="5080000" y="5853113"/>
          <p14:tracePt t="75142" x="5049838" y="5859463"/>
          <p14:tracePt t="75150" x="5030788" y="5865813"/>
          <p14:tracePt t="75157" x="5000625" y="5876925"/>
          <p14:tracePt t="75164" x="4964113" y="5876925"/>
          <p14:tracePt t="75171" x="4951413" y="5876925"/>
          <p14:tracePt t="75179" x="4914900" y="5876925"/>
          <p14:tracePt t="75186" x="4883150" y="5876925"/>
          <p14:tracePt t="75194" x="4876800" y="5876925"/>
          <p14:tracePt t="75201" x="4852988" y="5876925"/>
          <p14:tracePt t="75208" x="4846638" y="5876925"/>
          <p14:tracePt t="75217" x="4840288" y="5876925"/>
          <p14:tracePt t="75231" x="4814888" y="5865813"/>
          <p14:tracePt t="75238" x="4803775" y="5859463"/>
          <p14:tracePt t="75246" x="4778375" y="5853113"/>
          <p14:tracePt t="75253" x="4754563" y="5840413"/>
          <p14:tracePt t="75261" x="4710113" y="5827713"/>
          <p14:tracePt t="75268" x="4692650" y="5821363"/>
          <p14:tracePt t="75276" x="4643438" y="5797550"/>
          <p14:tracePt t="75283" x="4575175" y="5765800"/>
          <p14:tracePt t="75291" x="4545013" y="5754688"/>
          <p14:tracePt t="75299" x="4470400" y="5722938"/>
          <p14:tracePt t="75306" x="4414838" y="5692775"/>
          <p14:tracePt t="75314" x="4384675" y="5680075"/>
          <p14:tracePt t="75321" x="4340225" y="5654675"/>
          <p14:tracePt t="75329" x="4284663" y="5624513"/>
          <p14:tracePt t="75336" x="4229100" y="5588000"/>
          <p14:tracePt t="75344" x="4217988" y="5581650"/>
          <p14:tracePt t="75351" x="4186238" y="5562600"/>
          <p14:tracePt t="75359" x="4156075" y="5545138"/>
          <p14:tracePt t="75367" x="4143375" y="5532438"/>
          <p14:tracePt t="75374" x="4113213" y="5507038"/>
          <p14:tracePt t="75382" x="4087813" y="5489575"/>
          <p14:tracePt t="75389" x="4075113" y="5476875"/>
          <p14:tracePt t="75398" x="4057650" y="5451475"/>
          <p14:tracePt t="75404" x="4025900" y="5427663"/>
          <p14:tracePt t="75412" x="4008438" y="5414963"/>
          <p14:tracePt t="75419" x="3976688" y="5389563"/>
          <p14:tracePt t="75427" x="3946525" y="5359400"/>
          <p14:tracePt t="75434" x="3933825" y="5340350"/>
          <p14:tracePt t="75442" x="3927475" y="5334000"/>
          <p14:tracePt t="75449" x="3921125" y="5334000"/>
          <p14:tracePt t="75456" x="3921125" y="5329238"/>
          <p14:tracePt t="75465" x="3914775" y="5329238"/>
          <p14:tracePt t="75471" x="3914775" y="5322888"/>
          <p14:tracePt t="75645" x="3897313" y="5316538"/>
          <p14:tracePt t="75652" x="3822700" y="5278438"/>
          <p14:tracePt t="75660" x="3730625" y="5229225"/>
          <p14:tracePt t="75669" x="3576638" y="5162550"/>
          <p14:tracePt t="75675" x="3508375" y="5130800"/>
          <p14:tracePt t="75683" x="3335338" y="5032375"/>
          <p14:tracePt t="75690" x="3157538" y="4908550"/>
          <p14:tracePt t="75699" x="3089275" y="4859338"/>
          <p14:tracePt t="75705" x="2997200" y="4792663"/>
          <p14:tracePt t="75712" x="2916238" y="4699000"/>
          <p14:tracePt t="75719" x="2843213" y="4576763"/>
          <p14:tracePt t="75728" x="2811463" y="4521200"/>
          <p14:tracePt t="75737" x="2781300" y="4410075"/>
          <p14:tracePt t="75742" x="2762250" y="4322763"/>
          <p14:tracePt t="75750" x="2749550" y="4292600"/>
          <p14:tracePt t="75757" x="2719388" y="4211638"/>
          <p14:tracePt t="75766" x="2682875" y="4156075"/>
          <p14:tracePt t="75772" x="2670175" y="4138613"/>
          <p14:tracePt t="75780" x="2632075" y="4095750"/>
          <p14:tracePt t="75787" x="2614613" y="4076700"/>
          <p14:tracePt t="75794" x="2601913" y="4057650"/>
          <p14:tracePt t="75802" x="2582863" y="4040188"/>
          <p14:tracePt t="75809" x="2571750" y="4021138"/>
          <p14:tracePt t="75817" x="2565400" y="4008438"/>
          <p14:tracePt t="75824" x="2559050" y="4002088"/>
          <p14:tracePt t="75832" x="2552700" y="3984625"/>
          <p14:tracePt t="75839" x="2540000" y="3971925"/>
          <p14:tracePt t="75848" x="2533650" y="3959225"/>
          <p14:tracePt t="75854" x="2527300" y="3946525"/>
          <p14:tracePt t="75861" x="2527300" y="3935413"/>
          <p14:tracePt t="75869" x="2522538" y="3929063"/>
          <p14:tracePt t="75883" x="2516188" y="3916363"/>
          <p14:tracePt t="75886" x="2509838" y="3903663"/>
          <p14:tracePt t="75892" x="2503488" y="3897313"/>
          <p14:tracePt t="75899" x="2497138" y="3884613"/>
          <p14:tracePt t="75907" x="2478088" y="3873500"/>
          <p14:tracePt t="75915" x="2471738" y="3860800"/>
          <p14:tracePt t="75921" x="2471738" y="3854450"/>
          <p14:tracePt t="75929" x="2466975" y="3841750"/>
          <p14:tracePt t="75936" x="2460625" y="3830638"/>
          <p14:tracePt t="75944" x="2460625" y="3824288"/>
          <p14:tracePt t="75959" x="2454275" y="3811588"/>
          <p14:tracePt t="75967" x="2454275" y="3805238"/>
          <p14:tracePt t="75974" x="2447925" y="3805238"/>
          <p14:tracePt t="75981" x="2447925" y="3798888"/>
          <p14:tracePt t="75989" x="2441575" y="3798888"/>
          <p14:tracePt t="76027" x="2435225" y="3798888"/>
          <p14:tracePt t="76043" x="2428875" y="3798888"/>
          <p14:tracePt t="76065" x="2422525" y="3798888"/>
          <p14:tracePt t="76245" x="2417763" y="3817938"/>
          <p14:tracePt t="76253" x="2405063" y="3830638"/>
          <p14:tracePt t="76260" x="2405063" y="3841750"/>
          <p14:tracePt t="76268" x="2398713" y="3860800"/>
          <p14:tracePt t="76274" x="2398713" y="3884613"/>
          <p14:tracePt t="76283" x="2398713" y="3916363"/>
          <p14:tracePt t="76290" x="2392363" y="3929063"/>
          <p14:tracePt t="76297" x="2392363" y="3952875"/>
          <p14:tracePt t="76305" x="2392363" y="3984625"/>
          <p14:tracePt t="76312" x="2392363" y="3995738"/>
          <p14:tracePt t="76320" x="2386013" y="4014788"/>
          <p14:tracePt t="76327" x="2386013" y="4033838"/>
          <p14:tracePt t="76336" x="2386013" y="4044950"/>
          <p14:tracePt t="76342" x="2386013" y="4076700"/>
          <p14:tracePt t="76350" x="2386013" y="4100513"/>
          <p14:tracePt t="76357" x="2386013" y="4119563"/>
          <p14:tracePt t="76365" x="2386013" y="4144963"/>
          <p14:tracePt t="76373" x="2379663" y="4181475"/>
          <p14:tracePt t="76380" x="2379663" y="4194175"/>
          <p14:tracePt t="76388" x="2373313" y="4211638"/>
          <p14:tracePt t="76395" x="2366963" y="4243388"/>
          <p14:tracePt t="76404" x="2362200" y="4256088"/>
          <p14:tracePt t="76410" x="2355850" y="4267200"/>
          <p14:tracePt t="76418" x="2349500" y="4286250"/>
          <p14:tracePt t="76425" x="2343150" y="4305300"/>
          <p14:tracePt t="76433" x="2336800" y="4311650"/>
          <p14:tracePt t="76440" x="2330450" y="4335463"/>
          <p14:tracePt t="76447" x="2324100" y="4348163"/>
          <p14:tracePt t="76455" x="2324100" y="4360863"/>
          <p14:tracePt t="76462" x="2317750" y="4371975"/>
          <p14:tracePt t="76470" x="2306638" y="4433888"/>
          <p14:tracePt t="76477" x="2306638" y="4446588"/>
          <p14:tracePt t="76486" x="2306638" y="4452938"/>
          <p14:tracePt t="76492" x="2306638" y="4476750"/>
          <p14:tracePt t="76500" x="2306638" y="4483100"/>
          <p14:tracePt t="76507" x="2306638" y="4495800"/>
          <p14:tracePt t="76515" x="2306638" y="4521200"/>
          <p14:tracePt t="76530" x="2306638" y="4538663"/>
          <p14:tracePt t="76537" x="2306638" y="4564063"/>
          <p14:tracePt t="76545" x="2306638" y="4581525"/>
          <p14:tracePt t="76553" x="2306638" y="4594225"/>
          <p14:tracePt t="76560" x="2306638" y="4619625"/>
          <p14:tracePt t="76568" x="2306638" y="4649788"/>
          <p14:tracePt t="76575" x="2306638" y="4668838"/>
          <p14:tracePt t="76583" x="2306638" y="4687888"/>
          <p14:tracePt t="76590" x="2306638" y="4705350"/>
          <p14:tracePt t="76597" x="2306638" y="4718050"/>
          <p14:tracePt t="76605" x="2300288" y="4737100"/>
          <p14:tracePt t="76612" x="2300288" y="4760913"/>
          <p14:tracePt t="76620" x="2300288" y="4767263"/>
          <p14:tracePt t="76627" x="2293938" y="4773613"/>
          <p14:tracePt t="76636" x="2293938" y="4779963"/>
          <p14:tracePt t="76642" x="2287588" y="4792663"/>
          <p14:tracePt t="76650" x="2287588" y="4797425"/>
          <p14:tracePt t="76657" x="2287588" y="4810125"/>
          <p14:tracePt t="76665" x="2287588" y="4822825"/>
          <p14:tracePt t="76673" x="2287588" y="4829175"/>
          <p14:tracePt t="76680" x="2287588" y="4835525"/>
          <p14:tracePt t="76688" x="2287588" y="4848225"/>
          <p14:tracePt t="76693" x="2287588" y="4852988"/>
          <p14:tracePt t="76701" x="2287588" y="4865688"/>
          <p14:tracePt t="76708" x="2287588" y="4878388"/>
          <p14:tracePt t="76716" x="2287588" y="4884738"/>
          <p14:tracePt t="76723" x="2287588" y="4902200"/>
          <p14:tracePt t="76738" x="2287588" y="4921250"/>
          <p14:tracePt t="76746" x="2287588" y="4933950"/>
          <p14:tracePt t="76754" x="2287588" y="4946650"/>
          <p14:tracePt t="76762" x="2287588" y="4957763"/>
          <p14:tracePt t="76770" x="2287588" y="4964113"/>
          <p14:tracePt t="76776" x="2287588" y="4970463"/>
          <p14:tracePt t="76785" x="2287588" y="4976813"/>
          <p14:tracePt t="76799" x="2287588" y="4983163"/>
          <p14:tracePt t="76814" x="2287588" y="4989513"/>
          <p14:tracePt t="76837" x="2287588" y="4995863"/>
          <p14:tracePt t="76845" x="2287588" y="5002213"/>
          <p14:tracePt t="76854" x="2287588" y="5013325"/>
          <p14:tracePt t="76859" x="2287588" y="5019675"/>
          <p14:tracePt t="76867" x="2287588" y="5026025"/>
          <p14:tracePt t="76888" x="2287588" y="5032375"/>
          <p14:tracePt t="76897" x="2287588" y="5038725"/>
          <p14:tracePt t="77010" x="2287588" y="5045075"/>
          <p14:tracePt t="77033" x="2287588" y="5051425"/>
          <p14:tracePt t="77039" x="2293938" y="5057775"/>
          <p14:tracePt t="77047" x="2300288" y="5057775"/>
          <p14:tracePt t="77056" x="2300288" y="5062538"/>
          <p14:tracePt t="81670" x="2349500" y="5057775"/>
          <p14:tracePt t="81672" x="2386013" y="5038725"/>
          <p14:tracePt t="81674" x="2441575" y="5013325"/>
          <p14:tracePt t="81674" x="2460625" y="5013325"/>
          <p14:tracePt t="81675" x="2490788" y="4995863"/>
          <p14:tracePt t="81675" x="2516188" y="4983163"/>
          <p14:tracePt t="81681" x="2687638" y="4940300"/>
          <p14:tracePt t="81689" x="2732088" y="4921250"/>
          <p14:tracePt t="81696" x="2805113" y="4914900"/>
          <p14:tracePt t="81704" x="2935288" y="4872038"/>
          <p14:tracePt t="81712" x="3046413" y="4829175"/>
          <p14:tracePt t="81719" x="3132138" y="4810125"/>
          <p14:tracePt t="81726" x="3279775" y="4754563"/>
          <p14:tracePt t="81734" x="3422650" y="4681538"/>
          <p14:tracePt t="81743" x="3489325" y="4649788"/>
          <p14:tracePt t="81749" x="3582988" y="4600575"/>
          <p14:tracePt t="81757" x="3681413" y="4564063"/>
          <p14:tracePt t="81764" x="3711575" y="4545013"/>
          <p14:tracePt t="81772" x="3767138" y="4508500"/>
          <p14:tracePt t="81779" x="3803650" y="4483100"/>
          <p14:tracePt t="81787" x="3835400" y="4471988"/>
          <p14:tracePt t="81794" x="3865563" y="4452938"/>
          <p14:tracePt t="81802" x="3884613" y="4421188"/>
          <p14:tracePt t="81810" x="3933825" y="4378325"/>
          <p14:tracePt t="81817" x="3963988" y="4354513"/>
          <p14:tracePt t="81824" x="4032250" y="4316413"/>
          <p14:tracePt t="81832" x="4124325" y="4260850"/>
          <p14:tracePt t="81839" x="4168775" y="4237038"/>
          <p14:tracePt t="81847" x="4291013" y="4194175"/>
          <p14:tracePt t="81854" x="4371975" y="4156075"/>
          <p14:tracePt t="81862" x="4402138" y="4138613"/>
          <p14:tracePt t="81869" x="4483100" y="4119563"/>
          <p14:tracePt t="81877" x="4545013" y="4095750"/>
          <p14:tracePt t="81894" x="4618038" y="4070350"/>
          <p14:tracePt t="81899" x="4654550" y="4064000"/>
          <p14:tracePt t="81907" x="4722813" y="4044950"/>
          <p14:tracePt t="81914" x="4754563" y="4040188"/>
          <p14:tracePt t="81922" x="4840288" y="4008438"/>
          <p14:tracePt t="81929" x="4945063" y="3952875"/>
          <p14:tracePt t="81937" x="4981575" y="3940175"/>
          <p14:tracePt t="81944" x="5099050" y="3884613"/>
          <p14:tracePt t="81952" x="5167313" y="3848100"/>
          <p14:tracePt t="81960" x="5222875" y="3824288"/>
          <p14:tracePt t="81967" x="5295900" y="3792538"/>
          <p14:tracePt t="81974" x="5376863" y="3762375"/>
          <p14:tracePt t="81982" x="5407025" y="3749675"/>
          <p14:tracePt t="81989" x="5481638" y="3719513"/>
          <p14:tracePt t="81997" x="5573713" y="3675063"/>
          <p14:tracePt t="82004" x="5616575" y="3670300"/>
          <p14:tracePt t="82012" x="5665788" y="3644900"/>
          <p14:tracePt t="82019" x="5746750" y="3625850"/>
          <p14:tracePt t="82027" x="5815013" y="3595688"/>
          <p14:tracePt t="82034" x="5851525" y="3589338"/>
          <p14:tracePt t="82043" x="5907088" y="3576638"/>
          <p14:tracePt t="82049" x="5956300" y="3570288"/>
          <p14:tracePt t="82057" x="5986463" y="3552825"/>
          <p14:tracePt t="82064" x="6024563" y="3546475"/>
          <p14:tracePt t="82072" x="6080125" y="3527425"/>
          <p14:tracePt t="82079" x="6097588" y="3521075"/>
          <p14:tracePt t="82087" x="6146800" y="3497263"/>
          <p14:tracePt t="82096" x="6184900" y="3471863"/>
          <p14:tracePt t="82102" x="6196013" y="3459163"/>
          <p14:tracePt t="82110" x="6215063" y="3441700"/>
          <p14:tracePt t="82117" x="6227763" y="3422650"/>
          <p14:tracePt t="82124" x="6246813" y="3403600"/>
          <p14:tracePt t="82132" x="6246813" y="3398838"/>
          <p14:tracePt t="82139" x="6270625" y="3373438"/>
          <p14:tracePt t="82147" x="6289675" y="3348038"/>
          <p14:tracePt t="82154" x="6313488" y="3330575"/>
          <p14:tracePt t="82162" x="6345238" y="3305175"/>
          <p14:tracePt t="82169" x="6388100" y="3268663"/>
          <p14:tracePt t="82177" x="6405563" y="3255963"/>
          <p14:tracePt t="82184" x="6450013" y="3225800"/>
          <p14:tracePt t="82193" x="6492875" y="3200400"/>
          <p14:tracePt t="82199" x="6505575" y="3176588"/>
          <p14:tracePt t="82207" x="6535738" y="3163888"/>
          <p14:tracePt t="82214" x="6565900" y="3127375"/>
          <p14:tracePt t="82222" x="6584950" y="3108325"/>
          <p14:tracePt t="82229" x="6604000" y="3095625"/>
          <p14:tracePt t="82237" x="6621463" y="3082925"/>
          <p14:tracePt t="82245" x="6646863" y="3059113"/>
          <p14:tracePt t="82252" x="6653213" y="3052763"/>
          <p14:tracePt t="82259" x="6665913" y="3040063"/>
          <p14:tracePt t="82266" x="6683375" y="3027363"/>
          <p14:tracePt t="82274" x="6689725" y="3016250"/>
          <p14:tracePt t="82281" x="6708775" y="3003550"/>
          <p14:tracePt t="82289" x="6715125" y="2997200"/>
          <p14:tracePt t="82296" x="6721475" y="2984500"/>
          <p14:tracePt t="82304" x="6721475" y="2978150"/>
          <p14:tracePt t="82312" x="6726238" y="2973388"/>
          <p14:tracePt t="82328" x="6726238" y="2967038"/>
          <p14:tracePt t="82334" x="6732588" y="2960688"/>
          <p14:tracePt t="82342" x="6732588" y="2947988"/>
          <p14:tracePt t="82348" x="6732588" y="2935288"/>
          <p14:tracePt t="82356" x="6732588" y="2922588"/>
          <p14:tracePt t="82364" x="6732588" y="2905125"/>
          <p14:tracePt t="82372" x="6738938" y="2898775"/>
          <p14:tracePt t="82379" x="6738938" y="2886075"/>
          <p14:tracePt t="82387" x="6738938" y="2873375"/>
          <p14:tracePt t="82402" x="6738938" y="2867025"/>
          <p14:tracePt t="82411" x="6738938" y="2862263"/>
          <p14:tracePt t="82425" x="6738938" y="2855913"/>
          <p14:tracePt t="82455" x="6738938" y="2849563"/>
          <p14:tracePt t="82470" x="6738938" y="2843213"/>
          <p14:tracePt t="83153" x="6702425" y="2836863"/>
          <p14:tracePt t="83161" x="6621463" y="2806700"/>
          <p14:tracePt t="83168" x="6511925" y="2768600"/>
          <p14:tracePt t="83176" x="6351588" y="2732088"/>
          <p14:tracePt t="83182" x="6283325" y="2713038"/>
          <p14:tracePt t="83190" x="6159500" y="2682875"/>
          <p14:tracePt t="83198" x="6018213" y="2652713"/>
          <p14:tracePt t="83205" x="5956300" y="2633663"/>
          <p14:tracePt t="83212" x="5808663" y="2597150"/>
          <p14:tracePt t="83219" x="5635625" y="2546350"/>
          <p14:tracePt t="83226" x="5445125" y="2466975"/>
          <p14:tracePt t="83234" x="5345113" y="2436813"/>
          <p14:tracePt t="83243" x="5167313" y="2386013"/>
          <p14:tracePt t="83249" x="4938713" y="2330450"/>
          <p14:tracePt t="83257" x="4864100" y="2325688"/>
          <p14:tracePt t="83264" x="4686300" y="2276475"/>
          <p14:tracePt t="83272" x="4494213" y="2251075"/>
          <p14:tracePt t="83279" x="4421188" y="2238375"/>
          <p14:tracePt t="83287" x="4260850" y="2220913"/>
          <p14:tracePt t="83295" x="4137025" y="2208213"/>
          <p14:tracePt t="83302" x="4113213" y="2208213"/>
          <p14:tracePt t="83312" x="4057650" y="2208213"/>
          <p14:tracePt t="83317" x="4019550" y="2208213"/>
          <p14:tracePt t="83325" x="4008438" y="2208213"/>
          <p14:tracePt t="83332" x="3976688" y="2201863"/>
          <p14:tracePt t="83341" x="3952875" y="2201863"/>
          <p14:tracePt t="83347" x="3921125" y="2201863"/>
          <p14:tracePt t="83355" x="3903663" y="2201863"/>
          <p14:tracePt t="83363" x="3865563" y="2195513"/>
          <p14:tracePt t="83370" x="3822700" y="2195513"/>
          <p14:tracePt t="83378" x="3798888" y="2195513"/>
          <p14:tracePt t="83385" x="3730625" y="2182813"/>
          <p14:tracePt t="83394" x="3582988" y="2182813"/>
          <p14:tracePt t="83400" x="3544888" y="2182813"/>
          <p14:tracePt t="83408" x="3440113" y="2176463"/>
          <p14:tracePt t="83415" x="3378200" y="2165350"/>
          <p14:tracePt t="83423" x="3354388" y="2165350"/>
          <p14:tracePt t="83430" x="3317875" y="2159000"/>
          <p14:tracePt t="83437" x="3305175" y="2159000"/>
          <p14:tracePt t="83467" x="3298825" y="2152650"/>
          <p14:tracePt t="83475" x="3292475" y="2146300"/>
          <p14:tracePt t="83482" x="3279775" y="2139950"/>
          <p14:tracePt t="83490" x="3262313" y="2133600"/>
          <p14:tracePt t="83497" x="3249613" y="2133600"/>
          <p14:tracePt t="83505" x="3187700" y="2120900"/>
          <p14:tracePt t="83512" x="3138488" y="2103438"/>
          <p14:tracePt t="83520" x="3108325" y="2097088"/>
          <p14:tracePt t="83527" x="3033713" y="2084388"/>
          <p14:tracePt t="83535" x="2978150" y="2078038"/>
          <p14:tracePt t="83543" x="2903538" y="2065338"/>
          <p14:tracePt t="83549" x="2847975" y="2047875"/>
          <p14:tracePt t="83557" x="2811463" y="2041525"/>
          <p14:tracePt t="83564" x="2805113" y="2028825"/>
          <p14:tracePt t="83572" x="2798763" y="2028825"/>
          <p14:tracePt t="83580" x="2792413" y="2022475"/>
          <p14:tracePt t="83587" x="2787650" y="2016125"/>
          <p14:tracePt t="83595" x="2787650" y="2009775"/>
          <p14:tracePt t="83602" x="2774950" y="1998663"/>
          <p14:tracePt t="83610" x="2768600" y="1985963"/>
          <p14:tracePt t="83617" x="2755900" y="1973263"/>
          <p14:tracePt t="83625" x="2738438" y="1955800"/>
          <p14:tracePt t="83632" x="2719388" y="1949450"/>
          <p14:tracePt t="83639" x="2706688" y="1943100"/>
          <p14:tracePt t="83646" x="2682875" y="1936750"/>
          <p14:tracePt t="83654" x="2651125" y="1917700"/>
          <p14:tracePt t="83790" x="2657475" y="1930400"/>
          <p14:tracePt t="83797" x="2657475" y="1936750"/>
          <p14:tracePt t="83805" x="2670175" y="1936750"/>
          <p14:tracePt t="83813" x="2682875" y="1943100"/>
          <p14:tracePt t="83820" x="2687638" y="1949450"/>
          <p14:tracePt t="83828" x="2693988" y="1949450"/>
          <p14:tracePt t="83835" x="2706688" y="1955800"/>
          <p14:tracePt t="83844" x="2713038" y="1955800"/>
          <p14:tracePt t="83850" x="2719388" y="1955800"/>
          <p14:tracePt t="83858" x="2743200" y="1960563"/>
          <p14:tracePt t="83865" x="2755900" y="1960563"/>
          <p14:tracePt t="83873" x="2792413" y="1966913"/>
          <p14:tracePt t="83881" x="2843213" y="1966913"/>
          <p14:tracePt t="83897" x="2965450" y="1966913"/>
          <p14:tracePt t="83903" x="3076575" y="1966913"/>
          <p14:tracePt t="83911" x="3243263" y="1966913"/>
          <p14:tracePt t="83917" x="3317875" y="1966913"/>
          <p14:tracePt t="83926" x="3527425" y="1966913"/>
          <p14:tracePt t="83932" x="3730625" y="1960563"/>
          <p14:tracePt t="83939" x="3779838" y="1960563"/>
          <p14:tracePt t="83947" x="3940175" y="1924050"/>
          <p14:tracePt t="83955" x="4068763" y="1905000"/>
          <p14:tracePt t="83962" x="4130675" y="1893888"/>
          <p14:tracePt t="83969" x="4273550" y="1862138"/>
          <p14:tracePt t="83978" x="4445000" y="1825625"/>
          <p14:tracePt t="83984" x="4506913" y="1806575"/>
          <p14:tracePt t="83993" x="4705350" y="1782763"/>
          <p14:tracePt t="83999" x="4987925" y="1751013"/>
          <p14:tracePt t="84007" x="5229225" y="1727200"/>
          <p14:tracePt t="84014" x="5340350" y="1701800"/>
          <p14:tracePt t="84022" x="5605463" y="1677988"/>
          <p14:tracePt t="84030" x="5864225" y="1665288"/>
          <p14:tracePt t="84037" x="5937250" y="1652588"/>
          <p14:tracePt t="84046" x="6091238" y="1646238"/>
          <p14:tracePt t="84052" x="6191250" y="1646238"/>
          <p14:tracePt t="84060" x="6240463" y="1646238"/>
          <p14:tracePt t="84067" x="6326188" y="1646238"/>
          <p14:tracePt t="84075" x="6388100" y="1646238"/>
          <p14:tracePt t="84082" x="6405563" y="1646238"/>
          <p14:tracePt t="84090" x="6486525" y="1633538"/>
          <p14:tracePt t="84097" x="6572250" y="1628775"/>
          <p14:tracePt t="84105" x="6696075" y="1628775"/>
          <p14:tracePt t="84112" x="6721475" y="1616075"/>
          <p14:tracePt t="84120" x="6862763" y="1597025"/>
          <p14:tracePt t="84127" x="7004050" y="1573213"/>
          <p14:tracePt t="84135" x="7029450" y="1566863"/>
          <p14:tracePt t="84143" x="7108825" y="1547813"/>
          <p14:tracePt t="84149" x="7127875" y="1535113"/>
          <p14:tracePt t="84157" x="7140575" y="1528763"/>
          <p14:tracePt t="84164" x="7146925" y="1524000"/>
          <p14:tracePt t="84172" x="7151688" y="1524000"/>
          <p14:tracePt t="84180" x="7151688" y="1517650"/>
          <p14:tracePt t="84187" x="7158038" y="1511300"/>
          <p14:tracePt t="84195" x="7170738" y="1511300"/>
          <p14:tracePt t="84202" x="7183438" y="1504950"/>
          <p14:tracePt t="84210" x="7202488" y="1504950"/>
          <p14:tracePt t="84217" x="7226300" y="1498600"/>
          <p14:tracePt t="84225" x="7251700" y="1485900"/>
          <p14:tracePt t="84232" x="7262813" y="1479550"/>
          <p14:tracePt t="84240" x="7300913" y="1473200"/>
          <p14:tracePt t="84247" x="7331075" y="1449388"/>
          <p14:tracePt t="84254" x="7343775" y="1449388"/>
          <p14:tracePt t="84262" x="7386638" y="1412875"/>
          <p14:tracePt t="84270" x="7392988" y="1400175"/>
          <p14:tracePt t="84285" x="7392988" y="1387475"/>
          <p14:tracePt t="84293" x="7399338" y="1381125"/>
          <p14:tracePt t="84299" x="7399338" y="1374775"/>
          <p14:tracePt t="84307" x="7399338" y="1368425"/>
          <p14:tracePt t="84322" x="7399338" y="1363663"/>
          <p14:tracePt t="84330" x="7399338" y="1357313"/>
          <p14:tracePt t="84337" x="7399338" y="1350963"/>
          <p14:tracePt t="84345" x="7399338" y="1344613"/>
          <p14:tracePt t="84352" x="7399338" y="1338263"/>
          <p14:tracePt t="84435" x="7392988" y="1338263"/>
          <p14:tracePt t="84615" x="7386638" y="1338263"/>
          <p14:tracePt t="84623" x="7373938" y="1338263"/>
          <p14:tracePt t="84630" x="7362825" y="1344613"/>
          <p14:tracePt t="84638" x="7337425" y="1350963"/>
          <p14:tracePt t="84645" x="7307263" y="1350963"/>
          <p14:tracePt t="84653" x="7281863" y="1350963"/>
          <p14:tracePt t="84660" x="7232650" y="1357313"/>
          <p14:tracePt t="84668" x="7177088" y="1368425"/>
          <p14:tracePt t="84677" x="7151688" y="1374775"/>
          <p14:tracePt t="84683" x="7078663" y="1374775"/>
          <p14:tracePt t="84690" x="6991350" y="1387475"/>
          <p14:tracePt t="84697" x="6948488" y="1393825"/>
          <p14:tracePt t="84707" x="6886575" y="1400175"/>
          <p14:tracePt t="84713" x="6794500" y="1419225"/>
          <p14:tracePt t="84720" x="6696075" y="1443038"/>
          <p14:tracePt t="84727" x="6677025" y="1455738"/>
          <p14:tracePt t="84735" x="6610350" y="1479550"/>
          <p14:tracePt t="84744" x="6529388" y="1498600"/>
          <p14:tracePt t="84750" x="6499225" y="1517650"/>
          <p14:tracePt t="84758" x="6437313" y="1535113"/>
          <p14:tracePt t="84765" x="6356350" y="1560513"/>
          <p14:tracePt t="84774" x="6345238" y="1579563"/>
          <p14:tracePt t="84780" x="6276975" y="1603375"/>
          <p14:tracePt t="84788" x="6196013" y="1633538"/>
          <p14:tracePt t="84795" x="6153150" y="1646238"/>
          <p14:tracePt t="84803" x="6054725" y="1701800"/>
          <p14:tracePt t="84810" x="5937250" y="1733550"/>
          <p14:tracePt t="84818" x="5888038" y="1744663"/>
          <p14:tracePt t="84825" x="5759450" y="1789113"/>
          <p14:tracePt t="84833" x="5648325" y="1819275"/>
          <p14:tracePt t="84840" x="5500688" y="1868488"/>
          <p14:tracePt t="84847" x="5481638" y="1874838"/>
          <p14:tracePt t="84857" x="5419725" y="1887538"/>
          <p14:tracePt t="84863" x="5364163" y="1917700"/>
          <p14:tracePt t="84875" x="5364163" y="1924050"/>
          <p14:tracePt t="84877" x="5340350" y="1930400"/>
          <p14:tracePt t="84884" x="5334000" y="1930400"/>
          <p14:tracePt t="84892" x="5334000" y="1936750"/>
          <p14:tracePt t="84907" x="5327650" y="1936750"/>
          <p14:tracePt t="84914" x="5321300" y="1936750"/>
          <p14:tracePt t="84922" x="5314950" y="1936750"/>
          <p14:tracePt t="84929" x="5295900" y="1936750"/>
          <p14:tracePt t="84937" x="5289550" y="1936750"/>
          <p14:tracePt t="84952" x="5284788" y="1936750"/>
          <p14:tracePt t="84959" x="5278438" y="1936750"/>
          <p14:tracePt t="84967" x="5272088" y="1936750"/>
          <p14:tracePt t="84974" x="5265738" y="1936750"/>
          <p14:tracePt t="84990" x="5259388" y="1936750"/>
          <p14:tracePt t="85118" x="5246688" y="1936750"/>
          <p14:tracePt t="85125" x="5191125" y="1936750"/>
          <p14:tracePt t="85133" x="5092700" y="1949450"/>
          <p14:tracePt t="85141" x="4970463" y="1960563"/>
          <p14:tracePt t="85148" x="4919663" y="1979613"/>
          <p14:tracePt t="85157" x="4748213" y="1985963"/>
          <p14:tracePt t="85162" x="4408488" y="2022475"/>
          <p14:tracePt t="85171" x="4284663" y="2041525"/>
          <p14:tracePt t="85177" x="3927475" y="2071688"/>
          <p14:tracePt t="85185" x="3471863" y="2103438"/>
          <p14:tracePt t="85193" x="3384550" y="2120900"/>
          <p14:tracePt t="85200" x="3268663" y="2152650"/>
          <p14:tracePt t="85208" x="3168650" y="2182813"/>
          <p14:tracePt t="85215" x="3138488" y="2195513"/>
          <p14:tracePt t="85223" x="3076575" y="2220913"/>
          <p14:tracePt t="85230" x="3008313" y="2251075"/>
          <p14:tracePt t="85238" x="2990850" y="2270125"/>
          <p14:tracePt t="85245" x="2971800" y="2281238"/>
          <p14:tracePt t="85253" x="2947988" y="2300288"/>
          <p14:tracePt t="85260" x="2903538" y="2306638"/>
          <p14:tracePt t="85268" x="2892425" y="2312988"/>
          <p14:tracePt t="85276" x="2860675" y="2325688"/>
          <p14:tracePt t="85283" x="2836863" y="2336800"/>
          <p14:tracePt t="85290" x="2811463" y="2336800"/>
          <p14:tracePt t="85297" x="2787650" y="2343150"/>
          <p14:tracePt t="85307" x="2743200" y="2349500"/>
          <p14:tracePt t="85313" x="2725738" y="2355850"/>
          <p14:tracePt t="85320" x="2687638" y="2362200"/>
          <p14:tracePt t="85327" x="2670175" y="2362200"/>
          <p14:tracePt t="85335" x="2657475" y="2368550"/>
          <p14:tracePt t="85343" x="2651125" y="2368550"/>
          <p14:tracePt t="85350" x="2644775" y="2374900"/>
          <p14:tracePt t="85359" x="2638425" y="2374900"/>
          <p14:tracePt t="85365" x="2632075" y="2374900"/>
          <p14:tracePt t="85374" x="2627313" y="2374900"/>
          <p14:tracePt t="85380" x="2608263" y="2386013"/>
          <p14:tracePt t="85390" x="2595563" y="2386013"/>
          <p14:tracePt t="85395" x="2571750" y="2392363"/>
          <p14:tracePt t="85403" x="2540000" y="2405063"/>
          <p14:tracePt t="85410" x="2509838" y="2417763"/>
          <p14:tracePt t="85418" x="2478088" y="2436813"/>
          <p14:tracePt t="85426" x="2441575" y="2447925"/>
          <p14:tracePt t="85433" x="2422525" y="2454275"/>
          <p14:tracePt t="85440" x="2411413" y="2460625"/>
          <p14:tracePt t="85448" x="2398713" y="2466975"/>
          <p14:tracePt t="86258" x="2386013" y="2460625"/>
          <p14:tracePt t="86266" x="2366963" y="2447925"/>
          <p14:tracePt t="86272" x="2330450" y="2417763"/>
          <p14:tracePt t="86280" x="2300288" y="2405063"/>
          <p14:tracePt t="86287" x="2219325" y="2355850"/>
          <p14:tracePt t="86295" x="2139950" y="2312988"/>
          <p14:tracePt t="86303" x="2120900" y="2300288"/>
          <p14:tracePt t="86310" x="2028825" y="2257425"/>
          <p14:tracePt t="86318" x="1941513" y="2214563"/>
          <p14:tracePt t="86325" x="1911350" y="2201863"/>
          <p14:tracePt t="86333" x="1831975" y="2159000"/>
          <p14:tracePt t="86340" x="1751013" y="2120900"/>
          <p14:tracePt t="86349" x="1646238" y="2060575"/>
          <p14:tracePt t="86355" x="1616075" y="2047875"/>
          <p14:tracePt t="86363" x="1516063" y="1992313"/>
          <p14:tracePt t="86370" x="1462088" y="1949450"/>
          <p14:tracePt t="86378" x="1406525" y="1917700"/>
          <p14:tracePt t="86387" x="1368425" y="1887538"/>
          <p14:tracePt t="86393" x="1325563" y="1855788"/>
          <p14:tracePt t="86400" x="1312863" y="1844675"/>
          <p14:tracePt t="86408" x="1306513" y="1825625"/>
          <p14:tracePt t="86416" x="1295400" y="1806575"/>
          <p14:tracePt t="86423" x="1295400" y="1800225"/>
          <p14:tracePt t="86430" x="1289050" y="1789113"/>
          <p14:tracePt t="86437" x="1282700" y="1757363"/>
          <p14:tracePt t="86445" x="1282700" y="1744663"/>
          <p14:tracePt t="86460" x="1282700" y="1733550"/>
          <p14:tracePt t="86468" x="1282700" y="1708150"/>
          <p14:tracePt t="86475" x="1282700" y="1689100"/>
          <p14:tracePt t="86483" x="1282700" y="1677988"/>
          <p14:tracePt t="86490" x="1282700" y="1658938"/>
          <p14:tracePt t="86499" x="1282700" y="1646238"/>
          <p14:tracePt t="86505" x="1276350" y="1622425"/>
          <p14:tracePt t="86513" x="1263650" y="1597025"/>
          <p14:tracePt t="86520" x="1263650" y="1590675"/>
          <p14:tracePt t="86528" x="1257300" y="1573213"/>
          <p14:tracePt t="86536" x="1257300" y="1554163"/>
          <p14:tracePt t="86543" x="1257300" y="1547813"/>
          <p14:tracePt t="86551" x="1250950" y="1528763"/>
          <p14:tracePt t="86557" x="1250950" y="1511300"/>
          <p14:tracePt t="86565" x="1250950" y="1498600"/>
          <p14:tracePt t="86572" x="1246188" y="1473200"/>
          <p14:tracePt t="86580" x="1246188" y="1462088"/>
          <p14:tracePt t="86587" x="1239838" y="1430338"/>
          <p14:tracePt t="86595" x="1239838" y="1423988"/>
          <p14:tracePt t="86602" x="1233488" y="1406525"/>
          <p14:tracePt t="86610" x="1227138" y="1387475"/>
          <p14:tracePt t="86617" x="1220788" y="1374775"/>
          <p14:tracePt t="86625" x="1214438" y="1357313"/>
          <p14:tracePt t="86632" x="1214438" y="1344613"/>
          <p14:tracePt t="86639" x="1208088" y="1338263"/>
          <p14:tracePt t="86648" x="1201738" y="1319213"/>
          <p14:tracePt t="86654" x="1195388" y="1308100"/>
          <p14:tracePt t="86662" x="1195388" y="1301750"/>
          <p14:tracePt t="86669" x="1190625" y="1289050"/>
          <p14:tracePt t="86677" x="1190625" y="1276350"/>
          <p14:tracePt t="86685" x="1184275" y="1276350"/>
          <p14:tracePt t="86700" x="1171575" y="1263650"/>
          <p14:tracePt t="86707" x="1165225" y="1239838"/>
          <p14:tracePt t="86715" x="1152525" y="1227138"/>
          <p14:tracePt t="86722" x="1141413" y="1196975"/>
          <p14:tracePt t="86729" x="1135063" y="1177925"/>
          <p14:tracePt t="86737" x="1128713" y="1165225"/>
          <p14:tracePt t="86745" x="1122363" y="1147763"/>
          <p14:tracePt t="86752" x="1116013" y="1135063"/>
          <p14:tracePt t="86760" x="1109663" y="1128713"/>
          <p14:tracePt t="86767" x="1109663" y="1116013"/>
          <p14:tracePt t="86775" x="1096963" y="1103313"/>
          <p14:tracePt t="86782" x="1096963" y="1098550"/>
          <p14:tracePt t="86789" x="1090613" y="1092200"/>
          <p14:tracePt t="86798" x="1090613" y="1085850"/>
          <p14:tracePt t="86804" x="1085850" y="1073150"/>
          <p14:tracePt t="86819" x="1079500" y="1066800"/>
          <p14:tracePt t="86827" x="1073150" y="1054100"/>
          <p14:tracePt t="86835" x="1073150" y="1042988"/>
          <p14:tracePt t="86842" x="1066800" y="1036638"/>
          <p14:tracePt t="86850" x="1060450" y="1023938"/>
          <p14:tracePt t="86857" x="1054100" y="1023938"/>
          <p14:tracePt t="86865" x="1047750" y="1017588"/>
          <p14:tracePt t="86880" x="1047750" y="1011238"/>
          <p14:tracePt t="86887" x="1041400" y="1004888"/>
          <p14:tracePt t="86902" x="1041400" y="998538"/>
          <p14:tracePt t="86910" x="1041400" y="992188"/>
          <p14:tracePt t="86917" x="1041400" y="987425"/>
          <p14:tracePt t="86925" x="1030288" y="981075"/>
          <p14:tracePt t="86932" x="1030288" y="974725"/>
          <p14:tracePt t="86948" x="1023938" y="968375"/>
          <p14:tracePt t="86954" x="1023938" y="962025"/>
          <p14:tracePt t="86962" x="1017588" y="962025"/>
          <p14:tracePt t="86969" x="1011238" y="955675"/>
          <p14:tracePt t="86977" x="1011238" y="949325"/>
          <p14:tracePt t="87007" x="1011238" y="942975"/>
          <p14:tracePt t="87068" x="1004888" y="942975"/>
          <p14:tracePt t="87188" x="998538" y="942975"/>
          <p14:tracePt t="87195" x="998538" y="949325"/>
          <p14:tracePt t="87203" x="992188" y="949325"/>
          <p14:tracePt t="87210" x="992188" y="962025"/>
          <p14:tracePt t="87218" x="985838" y="974725"/>
          <p14:tracePt t="87225" x="985838" y="981075"/>
          <p14:tracePt t="87233" x="985838" y="998538"/>
          <p14:tracePt t="87240" x="985838" y="1017588"/>
          <p14:tracePt t="87249" x="985838" y="1030288"/>
          <p14:tracePt t="87255" x="985838" y="1054100"/>
          <p14:tracePt t="87263" x="985838" y="1092200"/>
          <p14:tracePt t="87270" x="985838" y="1116013"/>
          <p14:tracePt t="87278" x="985838" y="1122363"/>
          <p14:tracePt t="87285" x="985838" y="1158875"/>
          <p14:tracePt t="87293" x="985838" y="1190625"/>
          <p14:tracePt t="87301" x="985838" y="1203325"/>
          <p14:tracePt t="87308" x="985838" y="1227138"/>
          <p14:tracePt t="87316" x="985838" y="1252538"/>
          <p14:tracePt t="87322" x="985838" y="1258888"/>
          <p14:tracePt t="87332" x="985838" y="1282700"/>
          <p14:tracePt t="87338" x="985838" y="1301750"/>
          <p14:tracePt t="87345" x="985838" y="1308100"/>
          <p14:tracePt t="87353" x="985838" y="1331913"/>
          <p14:tracePt t="87360" x="985838" y="1350963"/>
          <p14:tracePt t="87368" x="985838" y="1363663"/>
          <p14:tracePt t="87375" x="985838" y="1381125"/>
          <p14:tracePt t="87383" x="985838" y="1393825"/>
          <p14:tracePt t="87390" x="985838" y="1419225"/>
          <p14:tracePt t="87399" x="985838" y="1423988"/>
          <p14:tracePt t="87405" x="985838" y="1443038"/>
          <p14:tracePt t="87413" x="985838" y="1455738"/>
          <p14:tracePt t="87420" x="985838" y="1462088"/>
          <p14:tracePt t="87428" x="985838" y="1468438"/>
          <p14:tracePt t="87435" x="985838" y="1473200"/>
          <p14:tracePt t="87443" x="985838" y="1479550"/>
          <p14:tracePt t="87465" x="985838" y="1485900"/>
          <p14:tracePt t="87472" x="985838" y="1492250"/>
          <p14:tracePt t="87482" x="985838" y="1498600"/>
          <p14:tracePt t="87487" x="985838" y="1504950"/>
          <p14:tracePt t="87495" x="985838" y="1511300"/>
          <p14:tracePt t="87502" x="981075" y="1524000"/>
          <p14:tracePt t="87519" x="981075" y="1528763"/>
          <p14:tracePt t="87525" x="981075" y="1541463"/>
          <p14:tracePt t="87533" x="981075" y="1554163"/>
          <p14:tracePt t="87540" x="981075" y="1560513"/>
          <p14:tracePt t="87549" x="974725" y="1579563"/>
          <p14:tracePt t="87555" x="974725" y="1597025"/>
          <p14:tracePt t="87563" x="974725" y="1609725"/>
          <p14:tracePt t="87570" x="974725" y="1628775"/>
          <p14:tracePt t="87578" x="981075" y="1652588"/>
          <p14:tracePt t="87585" x="981075" y="1658938"/>
          <p14:tracePt t="87593" x="985838" y="1665288"/>
          <p14:tracePt t="87602" x="985838" y="1695450"/>
          <p14:tracePt t="87607" x="985838" y="1714500"/>
          <p14:tracePt t="87616" x="985838" y="1720850"/>
          <p14:tracePt t="87622" x="985838" y="1733550"/>
          <p14:tracePt t="87629" x="985838" y="1739900"/>
          <p14:tracePt t="87636" x="985838" y="1751013"/>
          <p14:tracePt t="87652" x="985838" y="1763713"/>
          <p14:tracePt t="87659" x="985838" y="1770063"/>
          <p14:tracePt t="87667" x="985838" y="1776413"/>
          <p14:tracePt t="87674" x="985838" y="1789113"/>
          <p14:tracePt t="87681" x="985838" y="1795463"/>
          <p14:tracePt t="87697" x="985838" y="1806575"/>
          <p14:tracePt t="87704" x="985838" y="1812925"/>
          <p14:tracePt t="87711" x="985838" y="1819275"/>
          <p14:tracePt t="87719" x="992188" y="1831975"/>
          <p14:tracePt t="87727" x="992188" y="1838325"/>
          <p14:tracePt t="87734" x="992188" y="1844675"/>
          <p14:tracePt t="87742" x="992188" y="1849438"/>
          <p14:tracePt t="87750" x="998538" y="1862138"/>
          <p14:tracePt t="87757" x="998538" y="1868488"/>
          <p14:tracePt t="87765" x="998538" y="1881188"/>
          <p14:tracePt t="87772" x="998538" y="1900238"/>
          <p14:tracePt t="87779" x="1004888" y="1911350"/>
          <p14:tracePt t="87787" x="1004888" y="1924050"/>
          <p14:tracePt t="87794" x="1004888" y="1936750"/>
          <p14:tracePt t="87802" x="1004888" y="1949450"/>
          <p14:tracePt t="87809" x="1004888" y="1960563"/>
          <p14:tracePt t="87817" x="1011238" y="1973263"/>
          <p14:tracePt t="87824" x="1011238" y="1979613"/>
          <p14:tracePt t="87832" x="1011238" y="1992313"/>
          <p14:tracePt t="87839" x="1011238" y="2005013"/>
          <p14:tracePt t="87848" x="1011238" y="2016125"/>
          <p14:tracePt t="87854" x="1011238" y="2022475"/>
          <p14:tracePt t="87862" x="1011238" y="2028825"/>
          <p14:tracePt t="87869" x="1011238" y="2047875"/>
          <p14:tracePt t="87877" x="1011238" y="2060575"/>
          <p14:tracePt t="87888" x="1011238" y="2078038"/>
          <p14:tracePt t="87892" x="1011238" y="2103438"/>
          <p14:tracePt t="87907" x="1011238" y="2120900"/>
          <p14:tracePt t="87915" x="1011238" y="2139950"/>
          <p14:tracePt t="87922" x="1011238" y="2146300"/>
          <p14:tracePt t="87930" x="1011238" y="2165350"/>
          <p14:tracePt t="87937" x="1011238" y="2176463"/>
          <p14:tracePt t="87944" x="1011238" y="2182813"/>
          <p14:tracePt t="87952" x="1011238" y="2195513"/>
          <p14:tracePt t="87959" x="1011238" y="2208213"/>
          <p14:tracePt t="87967" x="1011238" y="2220913"/>
          <p14:tracePt t="87982" x="1011238" y="2225675"/>
          <p14:tracePt t="87989" x="1011238" y="2238375"/>
          <p14:tracePt t="87998" x="1011238" y="2244725"/>
          <p14:tracePt t="88004" x="1011238" y="2251075"/>
          <p14:tracePt t="88019" x="1011238" y="2257425"/>
          <p14:tracePt t="88027" x="1011238" y="2263775"/>
          <p14:tracePt t="88049" x="1011238" y="2270125"/>
          <p14:tracePt t="88073" x="1011238" y="2276475"/>
          <p14:tracePt t="88087" x="1011238" y="2281238"/>
          <p14:tracePt t="88148" x="1011238" y="2287588"/>
          <p14:tracePt t="88155" x="1011238" y="2300288"/>
          <p14:tracePt t="88178" x="1011238" y="2306638"/>
          <p14:tracePt t="88193" x="1011238" y="2312988"/>
          <p14:tracePt t="90596" x="1023938" y="2312988"/>
          <p14:tracePt t="90597" x="1030288" y="2306638"/>
          <p14:tracePt t="90602" x="1047750" y="2287588"/>
          <p14:tracePt t="90607" x="1073150" y="2257425"/>
          <p14:tracePt t="90615" x="1073150" y="2244725"/>
          <p14:tracePt t="90623" x="1079500" y="2238375"/>
          <p14:tracePt t="90630" x="1079500" y="2225675"/>
          <p14:tracePt t="90638" x="1079500" y="2220913"/>
          <p14:tracePt t="90645" x="1085850" y="2208213"/>
          <p14:tracePt t="90653" x="1085850" y="2201863"/>
          <p14:tracePt t="90660" x="1090613" y="2195513"/>
          <p14:tracePt t="90669" x="1096963" y="2189163"/>
          <p14:tracePt t="90675" x="1096963" y="2182813"/>
          <p14:tracePt t="90683" x="1096963" y="2176463"/>
          <p14:tracePt t="90690" x="1096963" y="2170113"/>
          <p14:tracePt t="90706" x="1103313" y="2170113"/>
          <p14:tracePt t="90713" x="1109663" y="2165350"/>
          <p14:tracePt t="90720" x="1116013" y="2152650"/>
          <p14:tracePt t="90728" x="1122363" y="2139950"/>
          <p14:tracePt t="90736" x="1128713" y="2127250"/>
          <p14:tracePt t="90742" x="1135063" y="2103438"/>
          <p14:tracePt t="90750" x="1141413" y="2078038"/>
          <p14:tracePt t="90757" x="1141413" y="2071688"/>
          <p14:tracePt t="90765" x="1171575" y="2028825"/>
          <p14:tracePt t="90772" x="1190625" y="1973263"/>
          <p14:tracePt t="90780" x="1190625" y="1960563"/>
          <p14:tracePt t="90788" x="1195388" y="1924050"/>
          <p14:tracePt t="90795" x="1195388" y="1900238"/>
          <p14:tracePt t="90803" x="1195388" y="1868488"/>
          <p14:tracePt t="90810" x="1195388" y="1862138"/>
          <p14:tracePt t="90819" x="1195388" y="1844675"/>
          <p14:tracePt t="90825" x="1195388" y="1838325"/>
          <p14:tracePt t="90833" x="1195388" y="1825625"/>
          <p14:tracePt t="90840" x="1195388" y="1812925"/>
          <p14:tracePt t="90848" x="1195388" y="1800225"/>
          <p14:tracePt t="90856" x="1195388" y="1789113"/>
          <p14:tracePt t="90863" x="1190625" y="1776413"/>
          <p14:tracePt t="90870" x="1184275" y="1763713"/>
          <p14:tracePt t="90887" x="1177925" y="1727200"/>
          <p14:tracePt t="90892" x="1165225" y="1714500"/>
          <p14:tracePt t="90900" x="1165225" y="1701800"/>
          <p14:tracePt t="90907" x="1165225" y="1684338"/>
          <p14:tracePt t="90915" x="1158875" y="1671638"/>
          <p14:tracePt t="90923" x="1158875" y="1652588"/>
          <p14:tracePt t="90930" x="1158875" y="1639888"/>
          <p14:tracePt t="90938" x="1158875" y="1622425"/>
          <p14:tracePt t="90945" x="1152525" y="1609725"/>
          <p14:tracePt t="90953" x="1152525" y="1603375"/>
          <p14:tracePt t="90960" x="1146175" y="1584325"/>
          <p14:tracePt t="90969" x="1146175" y="1573213"/>
          <p14:tracePt t="90975" x="1146175" y="1566863"/>
          <p14:tracePt t="90983" x="1141413" y="1554163"/>
          <p14:tracePt t="90990" x="1141413" y="1541463"/>
          <p14:tracePt t="90998" x="1135063" y="1528763"/>
          <p14:tracePt t="91005" x="1128713" y="1524000"/>
          <p14:tracePt t="91013" x="1122363" y="1511300"/>
          <p14:tracePt t="91020" x="1122363" y="1504950"/>
          <p14:tracePt t="91028" x="1122363" y="1492250"/>
          <p14:tracePt t="91036" x="1122363" y="1479550"/>
          <p14:tracePt t="91042" x="1122363" y="1473200"/>
          <p14:tracePt t="91050" x="1116013" y="1462088"/>
          <p14:tracePt t="91057" x="1109663" y="1455738"/>
          <p14:tracePt t="91065" x="1109663" y="1436688"/>
          <p14:tracePt t="91072" x="1103313" y="1423988"/>
          <p14:tracePt t="91080" x="1090613" y="1406525"/>
          <p14:tracePt t="91088" x="1090613" y="1393825"/>
          <p14:tracePt t="91095" x="1085850" y="1387475"/>
          <p14:tracePt t="91103" x="1085850" y="1374775"/>
          <p14:tracePt t="91110" x="1079500" y="1357313"/>
          <p14:tracePt t="91119" x="1073150" y="1350963"/>
          <p14:tracePt t="91125" x="1066800" y="1331913"/>
          <p14:tracePt t="91133" x="1060450" y="1331913"/>
          <p14:tracePt t="91140" x="1054100" y="1319213"/>
          <p14:tracePt t="91148" x="1054100" y="1308100"/>
          <p14:tracePt t="91155" x="1054100" y="1301750"/>
          <p14:tracePt t="91162" x="1047750" y="1295400"/>
          <p14:tracePt t="91170" x="1041400" y="1289050"/>
          <p14:tracePt t="91177" x="1041400" y="1282700"/>
          <p14:tracePt t="91186" x="1030288" y="1270000"/>
          <p14:tracePt t="91200" x="1023938" y="1258888"/>
          <p14:tracePt t="91207" x="1017588" y="1246188"/>
          <p14:tracePt t="91215" x="1011238" y="1239838"/>
          <p14:tracePt t="91222" x="1004888" y="1227138"/>
          <p14:tracePt t="91230" x="998538" y="1220788"/>
          <p14:tracePt t="91239" x="998538" y="1214438"/>
          <p14:tracePt t="91245" x="998538" y="1208088"/>
          <p14:tracePt t="91253" x="992188" y="1196975"/>
          <p14:tracePt t="91260" x="985838" y="1184275"/>
          <p14:tracePt t="91269" x="981075" y="1184275"/>
          <p14:tracePt t="91283" x="981075" y="1177925"/>
          <p14:tracePt t="91313" x="981075" y="1171575"/>
          <p14:tracePt t="91335" x="974725" y="1165225"/>
          <p14:tracePt t="91342" x="974725" y="1158875"/>
          <p14:tracePt t="91357" x="968375" y="1152525"/>
          <p14:tracePt t="91380" x="968375" y="1147763"/>
          <p14:tracePt t="91416" x="962025" y="1147763"/>
          <p14:tracePt t="91424" x="955675" y="1141413"/>
          <p14:tracePt t="91439" x="949325" y="1141413"/>
          <p14:tracePt t="91605" x="949325" y="1135063"/>
          <p14:tracePt t="91613" x="949325" y="1128713"/>
          <p14:tracePt t="92130" x="955675" y="1116013"/>
          <p14:tracePt t="92138" x="981075" y="1103313"/>
          <p14:tracePt t="92145" x="985838" y="1092200"/>
          <p14:tracePt t="92153" x="1011238" y="1066800"/>
          <p14:tracePt t="92160" x="1030288" y="1060450"/>
          <p14:tracePt t="92168" x="1047750" y="1054100"/>
          <p14:tracePt t="92175" x="1073150" y="1042988"/>
          <p14:tracePt t="92183" x="1128713" y="1030288"/>
          <p14:tracePt t="92190" x="1146175" y="1023938"/>
          <p14:tracePt t="92198" x="1208088" y="1017588"/>
          <p14:tracePt t="92205" x="1270000" y="1011238"/>
          <p14:tracePt t="92213" x="1301750" y="1011238"/>
          <p14:tracePt t="92222" x="1355725" y="998538"/>
          <p14:tracePt t="92228" x="1430338" y="992188"/>
          <p14:tracePt t="92235" x="1466850" y="992188"/>
          <p14:tracePt t="92242" x="1566863" y="992188"/>
          <p14:tracePt t="92251" x="1701800" y="992188"/>
          <p14:tracePt t="92258" x="1763713" y="992188"/>
          <p14:tracePt t="92265" x="1936750" y="998538"/>
          <p14:tracePt t="92273" x="2189163" y="998538"/>
          <p14:tracePt t="92280" x="2447925" y="1011238"/>
          <p14:tracePt t="92289" x="2589213" y="1030288"/>
          <p14:tracePt t="92295" x="2892425" y="1047750"/>
          <p14:tracePt t="92303" x="3230563" y="1079500"/>
          <p14:tracePt t="92310" x="3328988" y="1092200"/>
          <p14:tracePt t="92318" x="3632200" y="1128713"/>
          <p14:tracePt t="92325" x="3914775" y="1147763"/>
          <p14:tracePt t="92333" x="4013200" y="1165225"/>
          <p14:tracePt t="92340" x="4260850" y="1177925"/>
          <p14:tracePt t="92348" x="4532313" y="1239838"/>
          <p14:tracePt t="92355" x="4605338" y="1246188"/>
          <p14:tracePt t="92363" x="4797425" y="1258888"/>
          <p14:tracePt t="92372" x="5092700" y="1319213"/>
          <p14:tracePt t="92378" x="5191125" y="1331913"/>
          <p14:tracePt t="92385" x="5314950" y="1331913"/>
          <p14:tracePt t="92392" x="5445125" y="1331913"/>
          <p14:tracePt t="92400" x="5567363" y="1331913"/>
          <p14:tracePt t="92407" x="5616575" y="1331913"/>
          <p14:tracePt t="92414" x="5727700" y="1331913"/>
          <p14:tracePt t="92422" x="5894388" y="1331913"/>
          <p14:tracePt t="92430" x="5962650" y="1331913"/>
          <p14:tracePt t="92438" x="6146800" y="1331913"/>
          <p14:tracePt t="92444" x="6400800" y="1331913"/>
          <p14:tracePt t="92452" x="6473825" y="1331913"/>
          <p14:tracePt t="92459" x="6677025" y="1331913"/>
          <p14:tracePt t="92467" x="6800850" y="1331913"/>
          <p14:tracePt t="92474" x="6886575" y="1331913"/>
          <p14:tracePt t="92482" x="6997700" y="1331913"/>
          <p14:tracePt t="92490" x="7115175" y="1331913"/>
          <p14:tracePt t="92497" x="7226300" y="1331913"/>
          <p14:tracePt t="92505" x="7275513" y="1331913"/>
          <p14:tracePt t="92512" x="7343775" y="1331913"/>
          <p14:tracePt t="92521" x="7448550" y="1331913"/>
          <p14:tracePt t="92527" x="7491413" y="1331913"/>
          <p14:tracePt t="92535" x="7602538" y="1331913"/>
          <p14:tracePt t="92542" x="7694613" y="1331913"/>
          <p14:tracePt t="92550" x="7750175" y="1331913"/>
          <p14:tracePt t="92557" x="7880350" y="1331913"/>
          <p14:tracePt t="92565" x="7978775" y="1331913"/>
          <p14:tracePt t="92572" x="8040688" y="1331913"/>
          <p14:tracePt t="92579" x="8102600" y="1331913"/>
          <p14:tracePt t="92588" x="8188325" y="1331913"/>
          <p14:tracePt t="92594" x="8256588" y="1331913"/>
          <p14:tracePt t="92602" x="8274050" y="1331913"/>
          <p14:tracePt t="92609" x="8299450" y="1331913"/>
          <p14:tracePt t="92617" x="8348663" y="1331913"/>
          <p14:tracePt t="92624" x="8367713" y="1331913"/>
          <p14:tracePt t="92632" x="8416925" y="1338263"/>
          <p14:tracePt t="92640" x="8466138" y="1338263"/>
          <p14:tracePt t="92647" x="8478838" y="1338263"/>
          <p14:tracePt t="92655" x="8496300" y="1338263"/>
          <p14:tracePt t="92662" x="8502650" y="1338263"/>
          <p14:tracePt t="92670" x="8509000" y="1338263"/>
          <p14:tracePt t="92715" x="8515350" y="1338263"/>
          <p14:tracePt t="92745" x="8515350" y="1331913"/>
          <p14:tracePt t="92753" x="8521700" y="1325563"/>
          <p14:tracePt t="92768" x="8528050" y="1325563"/>
          <p14:tracePt t="92775" x="8528050" y="1319213"/>
          <p14:tracePt t="93345" x="8521700" y="1319213"/>
          <p14:tracePt t="93354" x="8509000" y="1319213"/>
          <p14:tracePt t="93358" x="8502650" y="1319213"/>
          <p14:tracePt t="93368" x="8483600" y="1319213"/>
          <p14:tracePt t="93375" x="8466138" y="1325563"/>
          <p14:tracePt t="93383" x="8440738" y="1325563"/>
          <p14:tracePt t="93390" x="8416925" y="1325563"/>
          <p14:tracePt t="93397" x="8378825" y="1325563"/>
          <p14:tracePt t="93407" x="8361363" y="1325563"/>
          <p14:tracePt t="93413" x="8312150" y="1325563"/>
          <p14:tracePt t="93420" x="8262938" y="1338263"/>
          <p14:tracePt t="93428" x="8231188" y="1338263"/>
          <p14:tracePt t="93437" x="8188325" y="1338263"/>
          <p14:tracePt t="93443" x="8132763" y="1338263"/>
          <p14:tracePt t="93450" x="8083550" y="1338263"/>
          <p14:tracePt t="93457" x="8058150" y="1338263"/>
          <p14:tracePt t="93465" x="8008938" y="1338263"/>
          <p14:tracePt t="93474" x="7948613" y="1338263"/>
          <p14:tracePt t="93480" x="7923213" y="1338263"/>
          <p14:tracePt t="93488" x="7874000" y="1338263"/>
          <p14:tracePt t="93495" x="7824788" y="1338263"/>
          <p14:tracePt t="93503" x="7805738" y="1338263"/>
          <p14:tracePt t="93510" x="7756525" y="1338263"/>
          <p14:tracePt t="93518" x="7707313" y="1338263"/>
          <p14:tracePt t="93525" x="7688263" y="1338263"/>
          <p14:tracePt t="93533" x="7632700" y="1338263"/>
          <p14:tracePt t="93540" x="7566025" y="1331913"/>
          <p14:tracePt t="93548" x="7504113" y="1331913"/>
          <p14:tracePt t="93557" x="7485063" y="1331913"/>
          <p14:tracePt t="93563" x="7435850" y="1325563"/>
          <p14:tracePt t="93571" x="7399338" y="1325563"/>
          <p14:tracePt t="93578" x="7392988" y="1325563"/>
          <p14:tracePt t="93587" x="7362825" y="1312863"/>
          <p14:tracePt t="93592" x="7318375" y="1312863"/>
          <p14:tracePt t="93600" x="7307263" y="1308100"/>
          <p14:tracePt t="93607" x="7281863" y="1295400"/>
          <p14:tracePt t="93615" x="7262813" y="1295400"/>
          <p14:tracePt t="93624" x="7256463" y="1295400"/>
          <p14:tracePt t="93630" x="7232650" y="1289050"/>
          <p14:tracePt t="93638" x="7207250" y="1289050"/>
          <p14:tracePt t="93645" x="7202488" y="1289050"/>
          <p14:tracePt t="93654" x="7177088" y="1282700"/>
          <p14:tracePt t="93660" x="7158038" y="1282700"/>
          <p14:tracePt t="93668" x="7151688" y="1282700"/>
          <p14:tracePt t="93675" x="7146925" y="1276350"/>
          <p14:tracePt t="95468" x="7134225" y="1276350"/>
          <p14:tracePt t="95474" x="7108825" y="1312863"/>
          <p14:tracePt t="95481" x="7085013" y="1325563"/>
          <p14:tracePt t="95489" x="7035800" y="1344613"/>
          <p14:tracePt t="95496" x="6973888" y="1381125"/>
          <p14:tracePt t="95504" x="6942138" y="1387475"/>
          <p14:tracePt t="95512" x="6899275" y="1412875"/>
          <p14:tracePt t="95519" x="6807200" y="1443038"/>
          <p14:tracePt t="95527" x="6745288" y="1473200"/>
          <p14:tracePt t="95535" x="6702425" y="1479550"/>
          <p14:tracePt t="95543" x="6591300" y="1498600"/>
          <p14:tracePt t="95549" x="6437313" y="1524000"/>
          <p14:tracePt t="95557" x="6369050" y="1535113"/>
          <p14:tracePt t="95564" x="6159500" y="1560513"/>
          <p14:tracePt t="95572" x="5900738" y="1584325"/>
          <p14:tracePt t="95579" x="5789613" y="1584325"/>
          <p14:tracePt t="95587" x="5530850" y="1584325"/>
          <p14:tracePt t="95595" x="5302250" y="1584325"/>
          <p14:tracePt t="95602" x="5191125" y="1584325"/>
          <p14:tracePt t="95610" x="4951413" y="1584325"/>
          <p14:tracePt t="95617" x="4673600" y="1584325"/>
          <p14:tracePt t="95625" x="4575175" y="1584325"/>
          <p14:tracePt t="95631" x="4365625" y="1573213"/>
          <p14:tracePt t="95639" x="4186238" y="1573213"/>
          <p14:tracePt t="95646" x="4051300" y="1560513"/>
          <p14:tracePt t="95654" x="4002088" y="1560513"/>
          <p14:tracePt t="95661" x="3878263" y="1560513"/>
          <p14:tracePt t="95669" x="3779838" y="1560513"/>
          <p14:tracePt t="95677" x="3717925" y="1560513"/>
          <p14:tracePt t="95684" x="3619500" y="1560513"/>
          <p14:tracePt t="95692" x="3508375" y="1560513"/>
          <p14:tracePt t="95700" x="3459163" y="1560513"/>
          <p14:tracePt t="95708" x="3335338" y="1560513"/>
          <p14:tracePt t="95715" x="3262313" y="1560513"/>
          <p14:tracePt t="95722" x="3200400" y="1560513"/>
          <p14:tracePt t="95730" x="3151188" y="1560513"/>
          <p14:tracePt t="95737" x="3052763" y="1560513"/>
          <p14:tracePt t="95745" x="3014663" y="1560513"/>
          <p14:tracePt t="95752" x="2892425" y="1560513"/>
          <p14:tracePt t="95761" x="2781300" y="1560513"/>
          <p14:tracePt t="95767" x="2670175" y="1560513"/>
          <p14:tracePt t="95775" x="2595563" y="1560513"/>
          <p14:tracePt t="95782" x="2497138" y="1560513"/>
          <p14:tracePt t="95790" x="2379663" y="1560513"/>
          <p14:tracePt t="95797" x="2324100" y="1560513"/>
          <p14:tracePt t="95805" x="2206625" y="1560513"/>
          <p14:tracePt t="95812" x="2097088" y="1560513"/>
          <p14:tracePt t="95820" x="2046288" y="1560513"/>
          <p14:tracePt t="95827" x="1966913" y="1554163"/>
          <p14:tracePt t="95834" x="1905000" y="1554163"/>
          <p14:tracePt t="95842" x="1887538" y="1554163"/>
          <p14:tracePt t="95849" x="1836738" y="1554163"/>
          <p14:tracePt t="95859" x="1812925" y="1541463"/>
          <p14:tracePt t="95865" x="1793875" y="1541463"/>
          <p14:tracePt t="95872" x="1770063" y="1535113"/>
          <p14:tracePt t="95899" x="1695450" y="1535113"/>
          <p14:tracePt t="95902" x="1658938" y="1535113"/>
          <p14:tracePt t="95910" x="1609725" y="1535113"/>
          <p14:tracePt t="95917" x="1597025" y="1535113"/>
          <p14:tracePt t="95925" x="1560513" y="1535113"/>
          <p14:tracePt t="95932" x="1528763" y="1535113"/>
          <p14:tracePt t="95940" x="1516063" y="1535113"/>
          <p14:tracePt t="95947" x="1511300" y="1535113"/>
          <p14:tracePt t="95954" x="1479550" y="1535113"/>
          <p14:tracePt t="95963" x="1466850" y="1535113"/>
          <p14:tracePt t="95970" x="1430338" y="1535113"/>
          <p14:tracePt t="95977" x="1406525" y="1535113"/>
          <p14:tracePt t="95985" x="1393825" y="1535113"/>
          <p14:tracePt t="95993" x="1362075" y="1535113"/>
          <p14:tracePt t="95999" x="1325563" y="1535113"/>
          <p14:tracePt t="96008" x="1301750" y="1535113"/>
          <p14:tracePt t="96014" x="1289050" y="1535113"/>
          <p14:tracePt t="96022" x="1257300" y="1535113"/>
          <p14:tracePt t="96030" x="1233488" y="1535113"/>
          <p14:tracePt t="96037" x="1214438" y="1535113"/>
          <p14:tracePt t="96045" x="1195388" y="1535113"/>
          <p14:tracePt t="96052" x="1171575" y="1535113"/>
          <p14:tracePt t="96060" x="1158875" y="1535113"/>
          <p14:tracePt t="96067" x="1141413" y="1535113"/>
          <p14:tracePt t="96076" x="1135063" y="1535113"/>
          <p14:tracePt t="96082" x="1128713" y="1535113"/>
          <p14:tracePt t="96097" x="1109663" y="1535113"/>
          <p14:tracePt t="96105" x="1096963" y="1535113"/>
          <p14:tracePt t="96112" x="1079500" y="1535113"/>
          <p14:tracePt t="96120" x="1047750" y="1535113"/>
          <p14:tracePt t="96127" x="1023938" y="1535113"/>
          <p14:tracePt t="96135" x="998538" y="1535113"/>
          <p14:tracePt t="96142" x="962025" y="1541463"/>
          <p14:tracePt t="96149" x="942975" y="1541463"/>
          <p14:tracePt t="96157" x="925513" y="1541463"/>
          <p14:tracePt t="96164" x="912813" y="1541463"/>
          <p14:tracePt t="96172" x="906463" y="1541463"/>
          <p14:tracePt t="96398" x="912813" y="1541463"/>
          <p14:tracePt t="96406" x="949325" y="1541463"/>
          <p14:tracePt t="96413" x="1011238" y="1547813"/>
          <p14:tracePt t="96420" x="1135063" y="1560513"/>
          <p14:tracePt t="96428" x="1289050" y="1566863"/>
          <p14:tracePt t="96435" x="1411288" y="1579563"/>
          <p14:tracePt t="96443" x="1800225" y="1590675"/>
          <p14:tracePt t="96450" x="2405063" y="1609725"/>
          <p14:tracePt t="96459" x="2706688" y="1609725"/>
          <p14:tracePt t="96465" x="3360738" y="1609725"/>
          <p14:tracePt t="96474" x="3933825" y="1609725"/>
          <p14:tracePt t="96480" x="4137025" y="1609725"/>
          <p14:tracePt t="96490" x="4710113" y="1633538"/>
          <p14:tracePt t="96495" x="5191125" y="1646238"/>
          <p14:tracePt t="96503" x="5395913" y="1646238"/>
          <p14:tracePt t="96510" x="5851525" y="1665288"/>
          <p14:tracePt t="96518" x="6227763" y="1684338"/>
          <p14:tracePt t="96526" x="6362700" y="1684338"/>
          <p14:tracePt t="96533" x="6677025" y="1684338"/>
          <p14:tracePt t="96540" x="7078663" y="1684338"/>
          <p14:tracePt t="96548" x="7485063" y="1671638"/>
          <p14:tracePt t="96556" x="7583488" y="1665288"/>
          <p14:tracePt t="96562" x="7848600" y="1633538"/>
          <p14:tracePt t="96570" x="8058150" y="1622425"/>
          <p14:tracePt t="96577" x="8132763" y="1616075"/>
          <p14:tracePt t="96585" x="8323263" y="1590675"/>
          <p14:tracePt t="96593" x="8459788" y="1579563"/>
          <p14:tracePt t="96600" x="8509000" y="1579563"/>
          <p14:tracePt t="96607" x="8632825" y="1566863"/>
          <p14:tracePt t="96615" x="8737600" y="1560513"/>
          <p14:tracePt t="96622" x="8786813" y="1560513"/>
          <p14:tracePt t="96630" x="8885238" y="1547813"/>
          <p14:tracePt t="96638" x="8983663" y="1547813"/>
          <p14:tracePt t="96644" x="9094788" y="1547813"/>
          <p14:tracePt t="97005" x="8577263" y="1406525"/>
          <p14:tracePt t="97013" x="8447088" y="1406525"/>
          <p14:tracePt t="97020" x="7978775" y="1406525"/>
          <p14:tracePt t="97028" x="7577138" y="1406525"/>
          <p14:tracePt t="97035" x="7004050" y="1406525"/>
          <p14:tracePt t="97043" x="6777038" y="1406525"/>
          <p14:tracePt t="97050" x="6276975" y="1419225"/>
          <p14:tracePt t="97058" x="5875338" y="1419225"/>
          <p14:tracePt t="97065" x="5753100" y="1419225"/>
          <p14:tracePt t="97073" x="5494338" y="1419225"/>
          <p14:tracePt t="97080" x="5340350" y="1419225"/>
          <p14:tracePt t="97089" x="5265738" y="1419225"/>
          <p14:tracePt t="97095" x="5180013" y="1419225"/>
          <p14:tracePt t="97103" x="5141913" y="1419225"/>
          <p14:tracePt t="97110" x="5130800" y="1419225"/>
          <p14:tracePt t="97118" x="5099050" y="1419225"/>
          <p14:tracePt t="97126" x="5062538" y="1419225"/>
          <p14:tracePt t="97133" x="5024438" y="1430338"/>
          <p14:tracePt t="97140" x="5000625" y="1430338"/>
          <p14:tracePt t="97148" x="4932363" y="1443038"/>
          <p14:tracePt t="97156" x="4846638" y="1455738"/>
          <p14:tracePt t="97163" x="4810125" y="1462088"/>
          <p14:tracePt t="97170" x="4710113" y="1473200"/>
          <p14:tracePt t="97177" x="4630738" y="1485900"/>
          <p14:tracePt t="97185" x="4611688" y="1485900"/>
          <p14:tracePt t="97193" x="4575175" y="1485900"/>
          <p14:tracePt t="97200" x="4549775" y="1485900"/>
          <p14:tracePt t="97208" x="4545013" y="1485900"/>
          <p14:tracePt t="97215" x="4532313" y="1485900"/>
          <p14:tracePt t="97222" x="4519613" y="1485900"/>
          <p14:tracePt t="97239" x="4513263" y="1485900"/>
          <p14:tracePt t="97268" x="4506913" y="1479550"/>
          <p14:tracePt t="97561" x="4549775" y="1479550"/>
          <p14:tracePt t="97568" x="4705350" y="1468438"/>
          <p14:tracePt t="97575" x="4914900" y="1455738"/>
          <p14:tracePt t="97583" x="5086350" y="1419225"/>
          <p14:tracePt t="97590" x="5173663" y="1419225"/>
          <p14:tracePt t="97598" x="5345113" y="1393825"/>
          <p14:tracePt t="97605" x="5518150" y="1357313"/>
          <p14:tracePt t="97613" x="5592763" y="1350963"/>
          <p14:tracePt t="97622" x="5715000" y="1325563"/>
          <p14:tracePt t="97628" x="5845175" y="1295400"/>
          <p14:tracePt t="97636" x="5881688" y="1295400"/>
          <p14:tracePt t="97642" x="6005513" y="1263650"/>
          <p14:tracePt t="97652" x="6086475" y="1239838"/>
          <p14:tracePt t="97657" x="6122988" y="1220788"/>
          <p14:tracePt t="97665" x="6191250" y="1190625"/>
          <p14:tracePt t="97673" x="6246813" y="1184275"/>
          <p14:tracePt t="97681" x="6264275" y="1177925"/>
          <p14:tracePt t="97691" x="6300788" y="1165225"/>
          <p14:tracePt t="97695" x="6369050" y="1147763"/>
          <p14:tracePt t="97702" x="6394450" y="1135063"/>
          <p14:tracePt t="97710" x="6418263" y="1135063"/>
          <p14:tracePt t="97719" x="6461125" y="1135063"/>
          <p14:tracePt t="97725" x="6499225" y="1135063"/>
          <p14:tracePt t="97733" x="6511925" y="1135063"/>
          <p14:tracePt t="97740" x="6548438" y="1135063"/>
          <p14:tracePt t="97748" x="6610350" y="1135063"/>
          <p14:tracePt t="97755" x="6634163" y="1135063"/>
          <p14:tracePt t="97763" x="6672263" y="1135063"/>
          <p14:tracePt t="97771" x="6708775" y="1135063"/>
          <p14:tracePt t="97778" x="6721475" y="1135063"/>
          <p14:tracePt t="97786" x="6738938" y="1135063"/>
          <p14:tracePt t="97793" x="6751638" y="1135063"/>
          <p14:tracePt t="97808" x="6757988" y="1135063"/>
          <p14:tracePt t="97815" x="6764338" y="1135063"/>
          <p14:tracePt t="97838" x="6770688" y="1128713"/>
          <p14:tracePt t="97845" x="6781800" y="1122363"/>
          <p14:tracePt t="97853" x="6794500" y="1122363"/>
          <p14:tracePt t="97860" x="6800850" y="1116013"/>
          <p14:tracePt t="97869" x="6819900" y="1109663"/>
          <p14:tracePt t="97875" x="6831013" y="1109663"/>
          <p14:tracePt t="97883" x="6850063" y="1103313"/>
          <p14:tracePt t="97904" x="6881813" y="1098550"/>
          <p14:tracePt t="97907" x="6886575" y="1098550"/>
          <p14:tracePt t="97913" x="6892925" y="1098550"/>
          <p14:tracePt t="97921" x="6899275" y="1098550"/>
          <p14:tracePt t="97957" x="6911975" y="1098550"/>
          <p14:tracePt t="97965" x="6924675" y="1098550"/>
          <p14:tracePt t="97979" x="6931025" y="1098550"/>
          <p14:tracePt t="98288" x="6911975" y="1098550"/>
          <p14:tracePt t="98296" x="6745288" y="1158875"/>
          <p14:tracePt t="98302" x="6696075" y="1177925"/>
          <p14:tracePt t="98310" x="6561138" y="1233488"/>
          <p14:tracePt t="98317" x="6411913" y="1331913"/>
          <p14:tracePt t="98325" x="6345238" y="1368425"/>
          <p14:tracePt t="98333" x="6172200" y="1468438"/>
          <p14:tracePt t="98340" x="5975350" y="1579563"/>
          <p14:tracePt t="98349" x="5894388" y="1628775"/>
          <p14:tracePt t="98355" x="5721350" y="1744663"/>
          <p14:tracePt t="98363" x="5511800" y="1887538"/>
          <p14:tracePt t="98370" x="5426075" y="1943100"/>
          <p14:tracePt t="98379" x="5235575" y="2041525"/>
          <p14:tracePt t="98384" x="5049838" y="2109788"/>
          <p14:tracePt t="98392" x="4964113" y="2139950"/>
          <p14:tracePt t="98399" x="4797425" y="2195513"/>
          <p14:tracePt t="98407" x="4549775" y="2238375"/>
          <p14:tracePt t="98415" x="4346575" y="2251075"/>
          <p14:tracePt t="98422" x="4248150" y="2251075"/>
          <p14:tracePt t="98430" x="4038600" y="2263775"/>
          <p14:tracePt t="98437" x="3854450" y="2276475"/>
          <p14:tracePt t="98445" x="3803650" y="2276475"/>
          <p14:tracePt t="98452" x="3705225" y="2276475"/>
          <p14:tracePt t="98460" x="3619500" y="2276475"/>
          <p14:tracePt t="98467" x="3587750" y="2276475"/>
          <p14:tracePt t="98475" x="3514725" y="2276475"/>
          <p14:tracePt t="98482" x="3440113" y="2263775"/>
          <p14:tracePt t="98490" x="3403600" y="2263775"/>
          <p14:tracePt t="98497" x="3317875" y="2263775"/>
          <p14:tracePt t="98504" x="3224213" y="2251075"/>
          <p14:tracePt t="98512" x="3125788" y="2251075"/>
          <p14:tracePt t="98520" x="3089275" y="2251075"/>
          <p14:tracePt t="98528" x="2867025" y="2238375"/>
          <p14:tracePt t="98534" x="2743200" y="2238375"/>
          <p14:tracePt t="98542" x="2682875" y="2238375"/>
          <p14:tracePt t="98549" x="2608263" y="2238375"/>
          <p14:tracePt t="98557" x="2471738" y="2238375"/>
          <p14:tracePt t="98565" x="2422525" y="2238375"/>
          <p14:tracePt t="98572" x="2312988" y="2232025"/>
          <p14:tracePt t="98580" x="2244725" y="2220913"/>
          <p14:tracePt t="98587" x="2225675" y="2214563"/>
          <p14:tracePt t="98595" x="2195513" y="2208213"/>
          <p14:tracePt t="98602" x="2176463" y="2201863"/>
          <p14:tracePt t="98610" x="2163763" y="2195513"/>
          <p14:tracePt t="98617" x="2146300" y="2195513"/>
          <p14:tracePt t="98625" x="2114550" y="2189163"/>
          <p14:tracePt t="98632" x="2065338" y="2176463"/>
          <p14:tracePt t="98640" x="2046288" y="2176463"/>
          <p14:tracePt t="98647" x="1985963" y="2176463"/>
          <p14:tracePt t="98655" x="1936750" y="2176463"/>
          <p14:tracePt t="98662" x="1917700" y="2176463"/>
          <p14:tracePt t="98670" x="1874838" y="2176463"/>
          <p14:tracePt t="98678" x="1831975" y="2176463"/>
          <p14:tracePt t="98684" x="1812925" y="2176463"/>
          <p14:tracePt t="98692" x="1770063" y="2176463"/>
          <p14:tracePt t="98700" x="1738313" y="2170113"/>
          <p14:tracePt t="98707" x="1701800" y="2170113"/>
          <p14:tracePt t="98715" x="1676400" y="2165350"/>
          <p14:tracePt t="98722" x="1652588" y="2159000"/>
          <p14:tracePt t="98730" x="1620838" y="2152650"/>
          <p14:tracePt t="98737" x="1609725" y="2146300"/>
          <p14:tracePt t="98745" x="1584325" y="2139950"/>
          <p14:tracePt t="98752" x="1560513" y="2133600"/>
          <p14:tracePt t="98760" x="1547813" y="2133600"/>
          <p14:tracePt t="98767" x="1522413" y="2120900"/>
          <p14:tracePt t="98775" x="1479550" y="2116138"/>
          <p14:tracePt t="98782" x="1466850" y="2109788"/>
          <p14:tracePt t="98790" x="1430338" y="2103438"/>
          <p14:tracePt t="98797" x="1406525" y="2103438"/>
          <p14:tracePt t="98805" x="1381125" y="2097088"/>
          <p14:tracePt t="98812" x="1355725" y="2090738"/>
          <p14:tracePt t="98819" x="1312863" y="2090738"/>
          <p14:tracePt t="98828" x="1289050" y="2078038"/>
          <p14:tracePt t="98834" x="1282700" y="2078038"/>
          <p14:tracePt t="98842" x="1257300" y="2071688"/>
          <p14:tracePt t="98849" x="1246188" y="2065338"/>
          <p14:tracePt t="98857" x="1239838" y="2065338"/>
          <p14:tracePt t="98865" x="1227138" y="2060575"/>
          <p14:tracePt t="98872" x="1220788" y="2060575"/>
          <p14:tracePt t="98880" x="1220788" y="2054225"/>
          <p14:tracePt t="98909" x="1214438" y="2054225"/>
          <p14:tracePt t="98917" x="1208088" y="2054225"/>
          <p14:tracePt t="98924" x="1201738" y="2054225"/>
          <p14:tracePt t="98932" x="1195388" y="2054225"/>
          <p14:tracePt t="98940" x="1190625" y="2047875"/>
          <p14:tracePt t="98947" x="1177925" y="2041525"/>
          <p14:tracePt t="98955" x="1171575" y="2041525"/>
          <p14:tracePt t="98962" x="1171575" y="2035175"/>
          <p14:tracePt t="98970" x="1158875" y="2028825"/>
          <p14:tracePt t="98978" x="1158875" y="2022475"/>
          <p14:tracePt t="98984" x="1158875" y="2016125"/>
          <p14:tracePt t="99000" x="1152525" y="2009775"/>
          <p14:tracePt t="99007" x="1146175" y="2009775"/>
          <p14:tracePt t="99015" x="1135063" y="2005013"/>
          <p14:tracePt t="99022" x="1128713" y="1998663"/>
          <p14:tracePt t="99030" x="1128713" y="1992313"/>
          <p14:tracePt t="99037" x="1122363" y="1992313"/>
          <p14:tracePt t="99045" x="1122363" y="1985963"/>
          <p14:tracePt t="99067" x="1116013" y="1985963"/>
          <p14:tracePt t="99075" x="1116013" y="1979613"/>
          <p14:tracePt t="99135" x="1109663" y="1979613"/>
          <p14:tracePt t="99143" x="1103313" y="1979613"/>
          <p14:tracePt t="99150" x="1096963" y="1979613"/>
          <p14:tracePt t="99165" x="1085850" y="1979613"/>
          <p14:tracePt t="99173" x="1073150" y="1979613"/>
          <p14:tracePt t="99181" x="1073150" y="1985963"/>
          <p14:tracePt t="99203" x="1073150" y="1992313"/>
          <p14:tracePt t="99213" x="1066800" y="1992313"/>
          <p14:tracePt t="99217" x="1066800" y="1998663"/>
          <p14:tracePt t="99225" x="1060450" y="2005013"/>
          <p14:tracePt t="99240" x="1054100" y="2009775"/>
          <p14:tracePt t="99248" x="1054100" y="2016125"/>
          <p14:tracePt t="99255" x="1047750" y="2022475"/>
          <p14:tracePt t="99263" x="1041400" y="2041525"/>
          <p14:tracePt t="99270" x="1041400" y="2060575"/>
          <p14:tracePt t="99279" x="1041400" y="2065338"/>
          <p14:tracePt t="99285" x="1036638" y="2090738"/>
          <p14:tracePt t="99293" x="1030288" y="2120900"/>
          <p14:tracePt t="99300" x="1023938" y="2133600"/>
          <p14:tracePt t="99308" x="1017588" y="2159000"/>
          <p14:tracePt t="99316" x="1011238" y="2182813"/>
          <p14:tracePt t="99323" x="1004888" y="2195513"/>
          <p14:tracePt t="99331" x="1004888" y="2220913"/>
          <p14:tracePt t="99338" x="1004888" y="2257425"/>
          <p14:tracePt t="99346" x="1004888" y="2263775"/>
          <p14:tracePt t="99353" x="1004888" y="2287588"/>
          <p14:tracePt t="99360" x="1004888" y="2306638"/>
          <p14:tracePt t="99368" x="1004888" y="2319338"/>
          <p14:tracePt t="99450" x="998538" y="2319338"/>
          <p14:tracePt t="99555" x="1011238" y="2319338"/>
          <p14:tracePt t="99562" x="1090613" y="2319338"/>
          <p14:tracePt t="99570" x="1214438" y="2319338"/>
          <p14:tracePt t="99578" x="1263650" y="2312988"/>
          <p14:tracePt t="99585" x="1436688" y="2287588"/>
          <p14:tracePt t="99593" x="1590675" y="2287588"/>
          <p14:tracePt t="99600" x="1714500" y="2276475"/>
          <p14:tracePt t="99608" x="1905000" y="2263775"/>
          <p14:tracePt t="99615" x="2133600" y="2263775"/>
          <p14:tracePt t="99623" x="2343150" y="2238375"/>
          <p14:tracePt t="99630" x="2398713" y="2238375"/>
          <p14:tracePt t="99638" x="2497138" y="2238375"/>
          <p14:tracePt t="99646" x="2582863" y="2220913"/>
          <p14:tracePt t="99653" x="2608263" y="2214563"/>
          <p14:tracePt t="99662" x="2632075" y="2195513"/>
          <p14:tracePt t="99667" x="2638425" y="2195513"/>
          <p14:tracePt t="99675" x="2644775" y="2189163"/>
          <p14:tracePt t="99682" x="2644775" y="2176463"/>
          <p14:tracePt t="99690" x="2644775" y="2165350"/>
          <p14:tracePt t="99698" x="2644775" y="2159000"/>
          <p14:tracePt t="99720" x="2644775" y="2152650"/>
          <p14:tracePt t="99743" x="2644775" y="2146300"/>
          <p14:tracePt t="99833" x="2632075" y="2146300"/>
          <p14:tracePt t="99840" x="2627313" y="2146300"/>
          <p14:tracePt t="99848" x="2620963" y="2146300"/>
          <p14:tracePt t="99855" x="2601913" y="2146300"/>
          <p14:tracePt t="99862" x="2582863" y="2152650"/>
          <p14:tracePt t="99870" x="2578100" y="2159000"/>
          <p14:tracePt t="99879" x="2565400" y="2159000"/>
          <p14:tracePt t="99897" x="2522538" y="2159000"/>
          <p14:tracePt t="99900" x="2509838" y="2159000"/>
          <p14:tracePt t="99908" x="2497138" y="2159000"/>
          <p14:tracePt t="99916" x="2484438" y="2159000"/>
          <p14:tracePt t="99923" x="2478088" y="2159000"/>
          <p14:tracePt t="99930" x="2466975" y="2159000"/>
          <p14:tracePt t="99938" x="2454275" y="2159000"/>
          <p14:tracePt t="99946" x="2447925" y="2159000"/>
          <p14:tracePt t="99975" x="2441575" y="2159000"/>
          <p14:tracePt t="99990" x="2435225" y="2159000"/>
          <p14:tracePt t="99998" x="2428875" y="2159000"/>
          <p14:tracePt t="100013" x="2428875" y="2165350"/>
          <p14:tracePt t="100020" x="2422525" y="2165350"/>
          <p14:tracePt t="100029" x="2417763" y="2165350"/>
          <p14:tracePt t="100035" x="2411413" y="2165350"/>
          <p14:tracePt t="100043" x="2411413" y="2170113"/>
          <p14:tracePt t="100050" x="2411413" y="2176463"/>
          <p14:tracePt t="100313" x="2417763" y="2176463"/>
          <p14:tracePt t="100321" x="2466975" y="2170113"/>
          <p14:tracePt t="100327" x="2540000" y="2170113"/>
          <p14:tracePt t="100335" x="2565400" y="2165350"/>
          <p14:tracePt t="100343" x="2657475" y="2159000"/>
          <p14:tracePt t="100351" x="2811463" y="2159000"/>
          <p14:tracePt t="100358" x="2990850" y="2146300"/>
          <p14:tracePt t="100365" x="3057525" y="2133600"/>
          <p14:tracePt t="100374" x="3224213" y="2133600"/>
          <p14:tracePt t="100380" x="3403600" y="2133600"/>
          <p14:tracePt t="100388" x="3465513" y="2133600"/>
          <p14:tracePt t="100395" x="3600450" y="2116138"/>
          <p14:tracePt t="100404" x="3743325" y="2090738"/>
          <p14:tracePt t="100410" x="3822700" y="2084388"/>
          <p14:tracePt t="100418" x="3976688" y="2060575"/>
          <p14:tracePt t="100425" x="4173538" y="2022475"/>
          <p14:tracePt t="100433" x="4248150" y="2005013"/>
          <p14:tracePt t="100442" x="4421188" y="1979613"/>
          <p14:tracePt t="100447" x="4605338" y="1966913"/>
          <p14:tracePt t="100456" x="4699000" y="1949450"/>
          <p14:tracePt t="100462" x="4827588" y="1936750"/>
          <p14:tracePt t="100470" x="4945063" y="1905000"/>
          <p14:tracePt t="100477" x="5043488" y="1874838"/>
          <p14:tracePt t="100484" x="5086350" y="1862138"/>
          <p14:tracePt t="100492" x="5184775" y="1838325"/>
          <p14:tracePt t="100500" x="5289550" y="1800225"/>
          <p14:tracePt t="100507" x="5327650" y="1800225"/>
          <p14:tracePt t="100514" x="5400675" y="1782763"/>
          <p14:tracePt t="100522" x="5481638" y="1770063"/>
          <p14:tracePt t="100530" x="5494338" y="1763713"/>
          <p14:tracePt t="100537" x="5530850" y="1757363"/>
          <p14:tracePt t="100545" x="5556250" y="1751013"/>
          <p14:tracePt t="100552" x="5599113" y="1739900"/>
          <p14:tracePt t="100559" x="5616575" y="1739900"/>
          <p14:tracePt t="100628" x="5622925" y="1739900"/>
          <p14:tracePt t="100635" x="5635625" y="1739900"/>
          <p14:tracePt t="100642" x="5641975" y="1733550"/>
          <p14:tracePt t="100650" x="5648325" y="1733550"/>
          <p14:tracePt t="100733" x="5654675" y="1733550"/>
          <p14:tracePt t="100740" x="5715000" y="1733550"/>
          <p14:tracePt t="100748" x="5789613" y="1733550"/>
          <p14:tracePt t="100756" x="5900738" y="1733550"/>
          <p14:tracePt t="100763" x="5949950" y="1733550"/>
          <p14:tracePt t="100771" x="6035675" y="1733550"/>
          <p14:tracePt t="100777" x="6146800" y="1733550"/>
          <p14:tracePt t="100785" x="6184900" y="1733550"/>
          <p14:tracePt t="100793" x="6270625" y="1733550"/>
          <p14:tracePt t="100800" x="6394450" y="1727200"/>
          <p14:tracePt t="100809" x="6443663" y="1720850"/>
          <p14:tracePt t="100815" x="6565900" y="1689100"/>
          <p14:tracePt t="100823" x="6696075" y="1658938"/>
          <p14:tracePt t="100830" x="6757988" y="1639888"/>
          <p14:tracePt t="100838" x="6875463" y="1609725"/>
          <p14:tracePt t="100845" x="7053263" y="1560513"/>
          <p14:tracePt t="100852" x="7245350" y="1535113"/>
          <p14:tracePt t="100859" x="7318375" y="1524000"/>
          <p14:tracePt t="100867" x="7478713" y="1492250"/>
          <p14:tracePt t="100874" x="7615238" y="1479550"/>
          <p14:tracePt t="100882" x="7632700" y="1473200"/>
          <p14:tracePt t="100891" x="7658100" y="1473200"/>
          <p14:tracePt t="100897" x="7658100" y="1468438"/>
          <p14:tracePt t="100958" x="7670800" y="1468438"/>
          <p14:tracePt t="100965" x="7707313" y="1468438"/>
          <p14:tracePt t="100973" x="7788275" y="1473200"/>
          <p14:tracePt t="100980" x="7824788" y="1473200"/>
          <p14:tracePt t="100988" x="7910513" y="1473200"/>
          <p14:tracePt t="100995" x="8008938" y="1473200"/>
          <p14:tracePt t="101005" x="8096250" y="1473200"/>
          <p14:tracePt t="101010" x="8158163" y="1473200"/>
          <p14:tracePt t="101018" x="8207375" y="1473200"/>
          <p14:tracePt t="101025" x="8267700" y="1473200"/>
          <p14:tracePt t="101033" x="8286750" y="1473200"/>
          <p14:tracePt t="101041" x="8299450" y="1473200"/>
          <p14:tracePt t="101048" x="8312150" y="1473200"/>
          <p14:tracePt t="101123" x="8318500" y="1473200"/>
          <p14:tracePt t="101130" x="8335963" y="1473200"/>
          <p14:tracePt t="101137" x="8342313" y="1473200"/>
          <p14:tracePt t="101154" x="8348663" y="1473200"/>
          <p14:tracePt t="101219" x="8355013" y="1473200"/>
          <p14:tracePt t="101318" x="8361363" y="1468438"/>
          <p14:tracePt t="111249" x="8188325" y="1524000"/>
          <p14:tracePt t="111255" x="7985125" y="1584325"/>
          <p14:tracePt t="111256" x="7824788" y="1633538"/>
          <p14:tracePt t="111257" x="7546975" y="1708150"/>
          <p14:tracePt t="111262" x="6283325" y="2016125"/>
          <p14:tracePt t="111270" x="6103938" y="2065338"/>
          <p14:tracePt t="111277" x="5610225" y="2176463"/>
          <p14:tracePt t="111285" x="5111750" y="2306638"/>
          <p14:tracePt t="111293" x="4587875" y="2454275"/>
          <p14:tracePt t="111300" x="4421188" y="2479675"/>
          <p14:tracePt t="111308" x="4068763" y="2578100"/>
          <p14:tracePt t="111315" x="3754438" y="2608263"/>
          <p14:tracePt t="111323" x="3649663" y="2608263"/>
          <p14:tracePt t="111331" x="3403600" y="2620963"/>
          <p14:tracePt t="111338" x="3175000" y="2620963"/>
          <p14:tracePt t="111346" x="3076575" y="2620963"/>
          <p14:tracePt t="111353" x="2867025" y="2614613"/>
          <p14:tracePt t="111361" x="2693988" y="2614613"/>
          <p14:tracePt t="111368" x="2614613" y="2608263"/>
          <p14:tracePt t="111376" x="2516188" y="2597150"/>
          <p14:tracePt t="111383" x="2405063" y="2597150"/>
          <p14:tracePt t="111392" x="2366963" y="2590800"/>
          <p14:tracePt t="111399" x="2293938" y="2578100"/>
          <p14:tracePt t="111406" x="2212975" y="2571750"/>
          <p14:tracePt t="111413" x="2101850" y="2559050"/>
          <p14:tracePt t="111421" x="2065338" y="2552700"/>
          <p14:tracePt t="111428" x="2035175" y="2546350"/>
          <p14:tracePt t="111436" x="1966913" y="2516188"/>
          <p14:tracePt t="111443" x="1947863" y="2509838"/>
          <p14:tracePt t="111451" x="1898650" y="2486025"/>
          <p14:tracePt t="111458" x="1843088" y="2460625"/>
          <p14:tracePt t="111466" x="1825625" y="2441575"/>
          <p14:tracePt t="111473" x="1776413" y="2430463"/>
          <p14:tracePt t="111481" x="1731963" y="2405063"/>
          <p14:tracePt t="111489" x="1689100" y="2386013"/>
          <p14:tracePt t="111496" x="1646238" y="2362200"/>
          <p14:tracePt t="111503" x="1566863" y="2319338"/>
          <p14:tracePt t="111511" x="1547813" y="2312988"/>
          <p14:tracePt t="111518" x="1466850" y="2276475"/>
          <p14:tracePt t="111526" x="1393825" y="2257425"/>
          <p14:tracePt t="111533" x="1331913" y="2251075"/>
          <p14:tracePt t="111542" x="1301750" y="2244725"/>
          <p14:tracePt t="111548" x="1201738" y="2232025"/>
          <p14:tracePt t="111556" x="1116013" y="2225675"/>
          <p14:tracePt t="111563" x="1085850" y="2214563"/>
          <p14:tracePt t="111571" x="998538" y="2208213"/>
          <p14:tracePt t="111578" x="942975" y="2195513"/>
          <p14:tracePt t="111585" x="906463" y="2189163"/>
          <p14:tracePt t="111593" x="876300" y="2182813"/>
          <p14:tracePt t="111601" x="844550" y="2165350"/>
          <p14:tracePt t="111616" x="838200" y="2159000"/>
          <p14:tracePt t="111623" x="838200" y="2146300"/>
          <p14:tracePt t="111631" x="838200" y="2133600"/>
          <p14:tracePt t="111639" x="838200" y="2103438"/>
          <p14:tracePt t="111646" x="838200" y="2084388"/>
          <p14:tracePt t="111653" x="838200" y="2065338"/>
          <p14:tracePt t="111661" x="838200" y="2054225"/>
          <p14:tracePt t="111668" x="838200" y="2035175"/>
          <p14:tracePt t="111676" x="838200" y="2005013"/>
          <p14:tracePt t="111683" x="838200" y="1992313"/>
          <p14:tracePt t="111691" x="838200" y="1973263"/>
          <p14:tracePt t="111698" x="838200" y="1949450"/>
          <p14:tracePt t="111706" x="838200" y="1936750"/>
          <p14:tracePt t="111713" x="838200" y="1900238"/>
          <p14:tracePt t="111721" x="838200" y="1844675"/>
          <p14:tracePt t="111728" x="838200" y="1838325"/>
          <p14:tracePt t="111736" x="838200" y="1789113"/>
          <p14:tracePt t="111743" x="838200" y="1751013"/>
          <p14:tracePt t="111751" x="844550" y="1720850"/>
          <p14:tracePt t="111758" x="844550" y="1701800"/>
          <p14:tracePt t="111766" x="850900" y="1684338"/>
          <p14:tracePt t="111773" x="857250" y="1652588"/>
          <p14:tracePt t="111781" x="857250" y="1633538"/>
          <p14:tracePt t="111789" x="869950" y="1609725"/>
          <p14:tracePt t="111796" x="876300" y="1590675"/>
          <p14:tracePt t="111803" x="876300" y="1584325"/>
          <p14:tracePt t="111811" x="887413" y="1579563"/>
          <p14:tracePt t="111826" x="900113" y="1573213"/>
          <p14:tracePt t="111833" x="906463" y="1560513"/>
          <p14:tracePt t="111842" x="919163" y="1560513"/>
          <p14:tracePt t="111848" x="925513" y="1554163"/>
          <p14:tracePt t="111856" x="930275" y="1547813"/>
          <p14:tracePt t="111863" x="936625" y="1535113"/>
          <p14:tracePt t="111870" x="949325" y="1524000"/>
          <p14:tracePt t="111878" x="949325" y="1511300"/>
          <p14:tracePt t="111886" x="962025" y="1498600"/>
          <p14:tracePt t="111893" x="962025" y="1479550"/>
          <p14:tracePt t="111901" x="968375" y="1468438"/>
          <p14:tracePt t="111909" x="968375" y="1436688"/>
          <p14:tracePt t="111915" x="968375" y="1419225"/>
          <p14:tracePt t="111924" x="974725" y="1406525"/>
          <p14:tracePt t="111931" x="974725" y="1387475"/>
          <p14:tracePt t="111939" x="974725" y="1363663"/>
          <p14:tracePt t="111946" x="974725" y="1350963"/>
          <p14:tracePt t="111953" x="974725" y="1344613"/>
          <p14:tracePt t="111961" x="974725" y="1319213"/>
          <p14:tracePt t="111968" x="974725" y="1308100"/>
          <p14:tracePt t="111983" x="974725" y="1295400"/>
          <p14:tracePt t="111998" x="974725" y="1282700"/>
          <p14:tracePt t="112006" x="974725" y="1276350"/>
          <p14:tracePt t="112013" x="974725" y="1263650"/>
          <p14:tracePt t="112021" x="974725" y="1258888"/>
          <p14:tracePt t="112028" x="974725" y="1252538"/>
          <p14:tracePt t="112036" x="968375" y="1246188"/>
          <p14:tracePt t="112043" x="968375" y="1239838"/>
          <p14:tracePt t="112051" x="962025" y="1227138"/>
          <p14:tracePt t="112058" x="962025" y="1208088"/>
          <p14:tracePt t="112066" x="955675" y="1203325"/>
          <p14:tracePt t="112073" x="955675" y="1190625"/>
          <p14:tracePt t="112081" x="955675" y="1171575"/>
          <p14:tracePt t="112089" x="955675" y="1158875"/>
          <p14:tracePt t="112096" x="955675" y="1152525"/>
          <p14:tracePt t="112103" x="949325" y="1141413"/>
          <p14:tracePt t="112111" x="949325" y="1128713"/>
          <p14:tracePt t="112118" x="949325" y="1122363"/>
          <p14:tracePt t="112126" x="949325" y="1116013"/>
          <p14:tracePt t="112163" x="949325" y="1109663"/>
          <p14:tracePt t="112367" x="949325" y="1116013"/>
          <p14:tracePt t="112374" x="955675" y="1171575"/>
          <p14:tracePt t="112381" x="962025" y="1184275"/>
          <p14:tracePt t="112389" x="962025" y="1196975"/>
          <p14:tracePt t="112396" x="974725" y="1227138"/>
          <p14:tracePt t="112411" x="974725" y="1246188"/>
          <p14:tracePt t="112419" x="974725" y="1270000"/>
          <p14:tracePt t="112426" x="981075" y="1289050"/>
          <p14:tracePt t="112434" x="981075" y="1312863"/>
          <p14:tracePt t="112442" x="981075" y="1344613"/>
          <p14:tracePt t="112449" x="981075" y="1363663"/>
          <p14:tracePt t="112458" x="981075" y="1368425"/>
          <p14:tracePt t="112464" x="981075" y="1387475"/>
          <p14:tracePt t="112471" x="981075" y="1400175"/>
          <p14:tracePt t="112479" x="981075" y="1406525"/>
          <p14:tracePt t="112494" x="974725" y="1419225"/>
          <p14:tracePt t="112502" x="974725" y="1423988"/>
          <p14:tracePt t="112509" x="974725" y="1436688"/>
          <p14:tracePt t="112517" x="968375" y="1449388"/>
          <p14:tracePt t="112525" x="968375" y="1455738"/>
          <p14:tracePt t="112531" x="968375" y="1468438"/>
          <p14:tracePt t="112539" x="968375" y="1485900"/>
          <p14:tracePt t="112546" x="968375" y="1498600"/>
          <p14:tracePt t="112554" x="968375" y="1511300"/>
          <p14:tracePt t="112562" x="968375" y="1524000"/>
          <p14:tracePt t="112569" x="968375" y="1541463"/>
          <p14:tracePt t="112577" x="968375" y="1547813"/>
          <p14:tracePt t="112584" x="968375" y="1566863"/>
          <p14:tracePt t="112592" x="962025" y="1584325"/>
          <p14:tracePt t="112599" x="949325" y="1597025"/>
          <p14:tracePt t="112608" x="949325" y="1652588"/>
          <p14:tracePt t="112614" x="936625" y="1684338"/>
          <p14:tracePt t="112622" x="930275" y="1695450"/>
          <p14:tracePt t="112629" x="925513" y="1720850"/>
          <p14:tracePt t="112637" x="925513" y="1751013"/>
          <p14:tracePt t="112644" x="919163" y="1782763"/>
          <p14:tracePt t="112652" x="919163" y="1789113"/>
          <p14:tracePt t="112659" x="919163" y="1812925"/>
          <p14:tracePt t="112666" x="919163" y="1825625"/>
          <p14:tracePt t="112675" x="912813" y="1838325"/>
          <p14:tracePt t="112689" x="912813" y="1844675"/>
          <p14:tracePt t="112696" x="906463" y="1855788"/>
          <p14:tracePt t="112704" x="900113" y="1868488"/>
          <p14:tracePt t="112712" x="900113" y="1900238"/>
          <p14:tracePt t="112719" x="893763" y="1911350"/>
          <p14:tracePt t="112728" x="893763" y="1930400"/>
          <p14:tracePt t="112734" x="893763" y="1966913"/>
          <p14:tracePt t="112742" x="893763" y="1992313"/>
          <p14:tracePt t="112749" x="893763" y="2005013"/>
          <p14:tracePt t="112758" x="893763" y="2028825"/>
          <p14:tracePt t="112764" x="893763" y="2041525"/>
          <p14:tracePt t="112779" x="893763" y="2047875"/>
          <p14:tracePt t="112794" x="893763" y="2054225"/>
          <p14:tracePt t="112802" x="893763" y="2060575"/>
          <p14:tracePt t="112824" x="893763" y="2065338"/>
          <p14:tracePt t="112839" x="893763" y="2071688"/>
          <p14:tracePt t="112854" x="893763" y="2078038"/>
          <p14:tracePt t="112869" x="893763" y="2084388"/>
          <p14:tracePt t="112897" x="893763" y="2090738"/>
          <p14:tracePt t="112907" x="893763" y="2097088"/>
          <p14:tracePt t="112922" x="893763" y="2103438"/>
          <p14:tracePt t="112929" x="893763" y="2109788"/>
          <p14:tracePt t="112944" x="893763" y="2116138"/>
          <p14:tracePt t="112951" x="893763" y="2120900"/>
          <p14:tracePt t="112989" x="893763" y="2127250"/>
          <p14:tracePt t="112996" x="893763" y="2133600"/>
          <p14:tracePt t="113012" x="893763" y="2139950"/>
          <p14:tracePt t="113019" x="893763" y="2152650"/>
          <p14:tracePt t="113027" x="887413" y="2165350"/>
          <p14:tracePt t="113034" x="887413" y="2182813"/>
          <p14:tracePt t="113042" x="887413" y="2195513"/>
          <p14:tracePt t="113049" x="881063" y="2220913"/>
          <p14:tracePt t="113058" x="881063" y="2251075"/>
          <p14:tracePt t="113064" x="881063" y="2263775"/>
          <p14:tracePt t="113072" x="881063" y="2276475"/>
          <p14:tracePt t="113079" x="881063" y="2287588"/>
          <p14:tracePt t="113154" x="881063" y="2300288"/>
          <p14:tracePt t="113161" x="881063" y="2306638"/>
          <p14:tracePt t="113169" x="881063" y="2312988"/>
          <p14:tracePt t="113289" x="881063" y="2319338"/>
          <p14:tracePt t="113297" x="881063" y="2325688"/>
          <p14:tracePt t="113304" x="887413" y="2336800"/>
          <p14:tracePt t="113334" x="893763" y="2355850"/>
          <p14:tracePt t="113342" x="900113" y="2368550"/>
          <p14:tracePt t="113349" x="906463" y="2381250"/>
          <p14:tracePt t="113358" x="912813" y="2405063"/>
          <p14:tracePt t="113364" x="919163" y="2424113"/>
          <p14:tracePt t="113372" x="919163" y="2430463"/>
          <p14:tracePt t="113379" x="930275" y="2430463"/>
          <p14:tracePt t="113514" x="936625" y="2436813"/>
          <p14:tracePt t="113522" x="936625" y="2441575"/>
          <p14:tracePt t="113544" x="942975" y="2441575"/>
          <p14:tracePt t="113552" x="942975" y="2447925"/>
          <p14:tracePt t="122736" x="942975" y="2466975"/>
          <p14:tracePt t="122737" x="930275" y="2466975"/>
          <p14:tracePt t="122742" x="906463" y="2479675"/>
          <p14:tracePt t="122747" x="887413" y="2479675"/>
          <p14:tracePt t="122913" x="881063" y="2479675"/>
          <p14:tracePt t="122920" x="876300" y="2479675"/>
          <p14:tracePt t="122935" x="869950" y="2479675"/>
          <p14:tracePt t="122943" x="857250" y="2479675"/>
          <p14:tracePt t="122950" x="850900" y="2479675"/>
          <p14:tracePt t="122959" x="844550" y="2479675"/>
          <p14:tracePt t="122965" x="820738" y="2473325"/>
          <p14:tracePt t="122972" x="808038" y="2466975"/>
          <p14:tracePt t="122980" x="795338" y="2460625"/>
          <p14:tracePt t="122987" x="788988" y="2460625"/>
          <p14:tracePt t="122995" x="771525" y="2454275"/>
          <p14:tracePt t="123002" x="746125" y="2447925"/>
          <p14:tracePt t="123010" x="739775" y="2447925"/>
          <p14:tracePt t="123017" x="727075" y="2447925"/>
          <p14:tracePt t="123026" x="720725" y="2441575"/>
          <p14:tracePt t="123032" x="715963" y="2436813"/>
          <p14:tracePt t="123040" x="715963" y="2430463"/>
          <p14:tracePt t="123047" x="709613" y="2417763"/>
          <p14:tracePt t="123062" x="703263" y="2398713"/>
          <p14:tracePt t="123070" x="684213" y="2381250"/>
          <p14:tracePt t="123078" x="684213" y="2374900"/>
          <p14:tracePt t="123085" x="665163" y="2355850"/>
          <p14:tracePt t="123093" x="628650" y="2330450"/>
          <p14:tracePt t="123100" x="611188" y="2312988"/>
          <p14:tracePt t="123109" x="604838" y="2293938"/>
          <p14:tracePt t="123115" x="598488" y="2293938"/>
          <p14:tracePt t="123123" x="592138" y="2281238"/>
          <p14:tracePt t="123130" x="585788" y="2281238"/>
          <p14:tracePt t="123137" x="579438" y="2270125"/>
          <p14:tracePt t="123146" x="579438" y="2257425"/>
          <p14:tracePt t="123152" x="573088" y="2251075"/>
          <p14:tracePt t="123160" x="573088" y="2238375"/>
          <p14:tracePt t="123167" x="566738" y="2225675"/>
          <p14:tracePt t="123176" x="560388" y="2220913"/>
          <p14:tracePt t="123182" x="560388" y="2214563"/>
          <p14:tracePt t="123190" x="560388" y="2208213"/>
          <p14:tracePt t="123197" x="560388" y="2201863"/>
          <p14:tracePt t="123205" x="560388" y="2195513"/>
          <p14:tracePt t="123212" x="560388" y="2182813"/>
          <p14:tracePt t="123220" x="560388" y="2170113"/>
          <p14:tracePt t="123228" x="560388" y="2165350"/>
          <p14:tracePt t="123235" x="560388" y="2159000"/>
          <p14:tracePt t="123243" x="560388" y="2146300"/>
          <p14:tracePt t="123250" x="555625" y="2133600"/>
          <p14:tracePt t="123259" x="549275" y="2120900"/>
          <p14:tracePt t="123265" x="549275" y="2097088"/>
          <p14:tracePt t="123280" x="549275" y="2078038"/>
          <p14:tracePt t="123288" x="549275" y="2065338"/>
          <p14:tracePt t="123295" x="549275" y="2054225"/>
          <p14:tracePt t="123302" x="549275" y="2041525"/>
          <p14:tracePt t="123310" x="549275" y="2028825"/>
          <p14:tracePt t="123318" x="549275" y="2022475"/>
          <p14:tracePt t="123326" x="549275" y="2009775"/>
          <p14:tracePt t="123332" x="549275" y="2005013"/>
          <p14:tracePt t="123340" x="555625" y="1998663"/>
          <p14:tracePt t="123355" x="555625" y="1992313"/>
          <p14:tracePt t="123362" x="560388" y="1979613"/>
          <p14:tracePt t="123370" x="560388" y="1973263"/>
          <p14:tracePt t="123378" x="566738" y="1960563"/>
          <p14:tracePt t="123385" x="573088" y="1955800"/>
          <p14:tracePt t="123393" x="585788" y="1943100"/>
          <p14:tracePt t="123400" x="598488" y="1936750"/>
          <p14:tracePt t="123409" x="611188" y="1924050"/>
          <p14:tracePt t="123415" x="622300" y="1924050"/>
          <p14:tracePt t="123423" x="635000" y="1911350"/>
          <p14:tracePt t="123430" x="647700" y="1905000"/>
          <p14:tracePt t="123438" x="654050" y="1893888"/>
          <p14:tracePt t="123445" x="665163" y="1881188"/>
          <p14:tracePt t="123453" x="671513" y="1868488"/>
          <p14:tracePt t="123459" x="677863" y="1862138"/>
          <p14:tracePt t="123467" x="677863" y="1855788"/>
          <p14:tracePt t="123476" x="690563" y="1849438"/>
          <p14:tracePt t="123482" x="696913" y="1844675"/>
          <p14:tracePt t="123490" x="703263" y="1838325"/>
          <p14:tracePt t="123497" x="715963" y="1838325"/>
          <p14:tracePt t="123505" x="727075" y="1838325"/>
          <p14:tracePt t="123520" x="746125" y="1838325"/>
          <p14:tracePt t="123527" x="758825" y="1838325"/>
          <p14:tracePt t="123535" x="765175" y="1838325"/>
          <p14:tracePt t="123542" x="776288" y="1838325"/>
          <p14:tracePt t="123550" x="788988" y="1838325"/>
          <p14:tracePt t="123559" x="795338" y="1838325"/>
          <p14:tracePt t="123573" x="801688" y="1838325"/>
          <p14:tracePt t="123580" x="808038" y="1838325"/>
          <p14:tracePt t="123588" x="820738" y="1838325"/>
          <p14:tracePt t="123595" x="825500" y="1838325"/>
          <p14:tracePt t="123602" x="850900" y="1838325"/>
          <p14:tracePt t="123610" x="863600" y="1838325"/>
          <p14:tracePt t="123617" x="881063" y="1838325"/>
          <p14:tracePt t="123626" x="906463" y="1838325"/>
          <p14:tracePt t="123632" x="912813" y="1838325"/>
          <p14:tracePt t="123640" x="925513" y="1844675"/>
          <p14:tracePt t="123647" x="942975" y="1849438"/>
          <p14:tracePt t="123662" x="949325" y="1855788"/>
          <p14:tracePt t="123670" x="955675" y="1855788"/>
          <p14:tracePt t="123678" x="968375" y="1862138"/>
          <p14:tracePt t="123685" x="968375" y="1868488"/>
          <p14:tracePt t="123693" x="985838" y="1881188"/>
          <p14:tracePt t="123700" x="998538" y="1893888"/>
          <p14:tracePt t="123709" x="1011238" y="1900238"/>
          <p14:tracePt t="123715" x="1023938" y="1924050"/>
          <p14:tracePt t="123723" x="1047750" y="1943100"/>
          <p14:tracePt t="123730" x="1054100" y="1949450"/>
          <p14:tracePt t="123737" x="1066800" y="1966913"/>
          <p14:tracePt t="123747" x="1079500" y="1998663"/>
          <p14:tracePt t="123753" x="1085850" y="2005013"/>
          <p14:tracePt t="123760" x="1090613" y="2022475"/>
          <p14:tracePt t="123767" x="1090613" y="2035175"/>
          <p14:tracePt t="123775" x="1096963" y="2054225"/>
          <p14:tracePt t="123782" x="1096963" y="2065338"/>
          <p14:tracePt t="123790" x="1109663" y="2078038"/>
          <p14:tracePt t="123797" x="1122363" y="2097088"/>
          <p14:tracePt t="123805" x="1122363" y="2103438"/>
          <p14:tracePt t="123812" x="1128713" y="2116138"/>
          <p14:tracePt t="123820" x="1146175" y="2133600"/>
          <p14:tracePt t="123828" x="1146175" y="2139950"/>
          <p14:tracePt t="123835" x="1146175" y="2159000"/>
          <p14:tracePt t="123843" x="1146175" y="2176463"/>
          <p14:tracePt t="123850" x="1146175" y="2182813"/>
          <p14:tracePt t="123859" x="1146175" y="2201863"/>
          <p14:tracePt t="123865" x="1146175" y="2220913"/>
          <p14:tracePt t="123873" x="1141413" y="2232025"/>
          <p14:tracePt t="123880" x="1141413" y="2244725"/>
          <p14:tracePt t="123896" x="1128713" y="2293938"/>
          <p14:tracePt t="123902" x="1122363" y="2300288"/>
          <p14:tracePt t="123910" x="1116013" y="2325688"/>
          <p14:tracePt t="123917" x="1116013" y="2343150"/>
          <p14:tracePt t="123924" x="1103313" y="2355850"/>
          <p14:tracePt t="123931" x="1103313" y="2368550"/>
          <p14:tracePt t="123939" x="1103313" y="2381250"/>
          <p14:tracePt t="123946" x="1103313" y="2386013"/>
          <p14:tracePt t="123954" x="1096963" y="2392363"/>
          <p14:tracePt t="123961" x="1090613" y="2398713"/>
          <p14:tracePt t="123969" x="1090613" y="2405063"/>
          <p14:tracePt t="123976" x="1079500" y="2411413"/>
          <p14:tracePt t="123984" x="1073150" y="2424113"/>
          <p14:tracePt t="123991" x="1047750" y="2430463"/>
          <p14:tracePt t="123999" x="1036638" y="2430463"/>
          <p14:tracePt t="124007" x="1036638" y="2436813"/>
          <p14:tracePt t="124014" x="1030288" y="2436813"/>
          <p14:tracePt t="124022" x="1017588" y="2436813"/>
          <p14:tracePt t="124029" x="998538" y="2436813"/>
          <p14:tracePt t="124037" x="962025" y="2436813"/>
          <p14:tracePt t="124044" x="942975" y="2430463"/>
          <p14:tracePt t="124052" x="900113" y="2417763"/>
          <p14:tracePt t="124060" x="844550" y="2405063"/>
          <p14:tracePt t="124067" x="825500" y="2392363"/>
          <p14:tracePt t="124075" x="788988" y="2386013"/>
          <p14:tracePt t="124082" x="746125" y="2368550"/>
          <p14:tracePt t="124089" x="727075" y="2362200"/>
          <p14:tracePt t="124097" x="720725" y="2355850"/>
          <p14:tracePt t="124104" x="715963" y="2349500"/>
          <p14:tracePt t="124112" x="715963" y="2343150"/>
          <p14:tracePt t="124119" x="709613" y="2336800"/>
          <p14:tracePt t="124360" x="709613" y="2330450"/>
          <p14:tracePt t="124368" x="703263" y="2270125"/>
          <p14:tracePt t="124375" x="696913" y="2244725"/>
          <p14:tracePt t="124383" x="684213" y="2232025"/>
          <p14:tracePt t="124390" x="677863" y="2189163"/>
          <p14:tracePt t="124398" x="671513" y="2165350"/>
          <p14:tracePt t="124405" x="671513" y="2133600"/>
          <p14:tracePt t="124413" x="671513" y="2090738"/>
          <p14:tracePt t="124421" x="671513" y="2028825"/>
          <p14:tracePt t="124428" x="671513" y="1998663"/>
          <p14:tracePt t="124435" x="690563" y="1930400"/>
          <p14:tracePt t="124442" x="690563" y="1855788"/>
          <p14:tracePt t="124452" x="703263" y="1819275"/>
          <p14:tracePt t="124457" x="720725" y="1739900"/>
          <p14:tracePt t="124465" x="727075" y="1665288"/>
          <p14:tracePt t="124472" x="733425" y="1639888"/>
          <p14:tracePt t="124480" x="746125" y="1573213"/>
          <p14:tracePt t="124489" x="765175" y="1524000"/>
          <p14:tracePt t="124495" x="771525" y="1468438"/>
          <p14:tracePt t="124503" x="782638" y="1455738"/>
          <p14:tracePt t="124510" x="788988" y="1436688"/>
          <p14:tracePt t="124519" x="808038" y="1406525"/>
          <p14:tracePt t="124525" x="808038" y="1400175"/>
          <p14:tracePt t="124533" x="814388" y="1381125"/>
          <p14:tracePt t="124540" x="820738" y="1368425"/>
          <p14:tracePt t="124548" x="820738" y="1357313"/>
          <p14:tracePt t="124556" x="820738" y="1344613"/>
          <p14:tracePt t="124563" x="825500" y="1338263"/>
          <p14:tracePt t="124577" x="825500" y="1331913"/>
          <p14:tracePt t="124585" x="825500" y="1325563"/>
          <p14:tracePt t="124592" x="825500" y="1319213"/>
          <p14:tracePt t="124601" x="825500" y="1312863"/>
          <p14:tracePt t="124607" x="825500" y="1308100"/>
          <p14:tracePt t="124629" x="825500" y="1295400"/>
          <p14:tracePt t="124637" x="825500" y="1282700"/>
          <p14:tracePt t="124644" x="825500" y="1276350"/>
          <p14:tracePt t="124652" x="825500" y="1258888"/>
          <p14:tracePt t="124659" x="825500" y="1246188"/>
          <p14:tracePt t="124667" x="825500" y="1239838"/>
          <p14:tracePt t="124674" x="820738" y="1233488"/>
          <p14:tracePt t="124682" x="814388" y="1233488"/>
          <p14:tracePt t="124689" x="801688" y="1227138"/>
          <p14:tracePt t="124697" x="795338" y="1227138"/>
          <p14:tracePt t="124704" x="788988" y="1220788"/>
          <p14:tracePt t="124720" x="782638" y="1220788"/>
          <p14:tracePt t="124727" x="776288" y="1220788"/>
          <p14:tracePt t="124734" x="771525" y="1220788"/>
          <p14:tracePt t="124742" x="765175" y="1220788"/>
          <p14:tracePt t="124757" x="752475" y="1214438"/>
          <p14:tracePt t="124764" x="739775" y="1203325"/>
          <p14:tracePt t="124772" x="739775" y="1196975"/>
          <p14:tracePt t="124779" x="733425" y="1196975"/>
          <p14:tracePt t="124787" x="733425" y="1190625"/>
          <p14:tracePt t="124794" x="720725" y="1184275"/>
          <p14:tracePt t="124803" x="709613" y="1165225"/>
          <p14:tracePt t="124809" x="696913" y="1158875"/>
          <p14:tracePt t="124817" x="677863" y="1141413"/>
          <p14:tracePt t="124824" x="665163" y="1128713"/>
          <p14:tracePt t="124832" x="647700" y="1109663"/>
          <p14:tracePt t="124839" x="647700" y="1103313"/>
          <p14:tracePt t="124847" x="641350" y="1092200"/>
          <p14:tracePt t="124854" x="641350" y="1073150"/>
          <p14:tracePt t="124862" x="635000" y="1060450"/>
          <p14:tracePt t="124870" x="622300" y="1042988"/>
          <p14:tracePt t="124886" x="615950" y="1017588"/>
          <p14:tracePt t="124892" x="615950" y="992188"/>
          <p14:tracePt t="124907" x="615950" y="987425"/>
          <p14:tracePt t="124914" x="615950" y="981075"/>
          <p14:tracePt t="124922" x="615950" y="974725"/>
          <p14:tracePt t="124930" x="615950" y="968375"/>
          <p14:tracePt t="124937" x="615950" y="962025"/>
          <p14:tracePt t="124952" x="615950" y="949325"/>
          <p14:tracePt t="124959" x="615950" y="942975"/>
          <p14:tracePt t="124968" x="615950" y="931863"/>
          <p14:tracePt t="124974" x="622300" y="912813"/>
          <p14:tracePt t="124982" x="628650" y="900113"/>
          <p14:tracePt t="124989" x="635000" y="887413"/>
          <p14:tracePt t="124997" x="647700" y="869950"/>
          <p14:tracePt t="125004" x="654050" y="869950"/>
          <p14:tracePt t="125012" x="665163" y="863600"/>
          <p14:tracePt t="125020" x="671513" y="850900"/>
          <p14:tracePt t="125027" x="684213" y="844550"/>
          <p14:tracePt t="125035" x="696913" y="827088"/>
          <p14:tracePt t="125042" x="709613" y="820738"/>
          <p14:tracePt t="125050" x="720725" y="820738"/>
          <p14:tracePt t="125057" x="727075" y="820738"/>
          <p14:tracePt t="125072" x="733425" y="814388"/>
          <p14:tracePt t="125079" x="739775" y="814388"/>
          <p14:tracePt t="125087" x="746125" y="814388"/>
          <p14:tracePt t="125094" x="752475" y="814388"/>
          <p14:tracePt t="125103" x="758825" y="814388"/>
          <p14:tracePt t="125109" x="771525" y="820738"/>
          <p14:tracePt t="125117" x="788988" y="820738"/>
          <p14:tracePt t="125124" x="795338" y="820738"/>
          <p14:tracePt t="125132" x="814388" y="820738"/>
          <p14:tracePt t="125139" x="831850" y="820738"/>
          <p14:tracePt t="125147" x="838200" y="820738"/>
          <p14:tracePt t="125154" x="857250" y="820738"/>
          <p14:tracePt t="125162" x="863600" y="820738"/>
          <p14:tracePt t="125170" x="887413" y="831850"/>
          <p14:tracePt t="125177" x="893763" y="831850"/>
          <p14:tracePt t="125192" x="906463" y="838200"/>
          <p14:tracePt t="125200" x="912813" y="844550"/>
          <p14:tracePt t="125207" x="919163" y="850900"/>
          <p14:tracePt t="125214" x="925513" y="863600"/>
          <p14:tracePt t="125222" x="930275" y="863600"/>
          <p14:tracePt t="125229" x="949325" y="876300"/>
          <p14:tracePt t="125237" x="955675" y="887413"/>
          <p14:tracePt t="125244" x="968375" y="893763"/>
          <p14:tracePt t="125252" x="968375" y="900113"/>
          <p14:tracePt t="125259" x="981075" y="906463"/>
          <p14:tracePt t="125267" x="981075" y="912813"/>
          <p14:tracePt t="125274" x="985838" y="912813"/>
          <p14:tracePt t="125282" x="985838" y="919163"/>
          <p14:tracePt t="125289" x="985838" y="925513"/>
          <p14:tracePt t="125297" x="985838" y="931863"/>
          <p14:tracePt t="125304" x="985838" y="938213"/>
          <p14:tracePt t="125312" x="985838" y="942975"/>
          <p14:tracePt t="125320" x="985838" y="949325"/>
          <p14:tracePt t="125335" x="985838" y="955675"/>
          <p14:tracePt t="125342" x="985838" y="962025"/>
          <p14:tracePt t="125350" x="985838" y="974725"/>
          <p14:tracePt t="125357" x="985838" y="981075"/>
          <p14:tracePt t="125367" x="985838" y="987425"/>
          <p14:tracePt t="125372" x="985838" y="998538"/>
          <p14:tracePt t="125379" x="985838" y="1017588"/>
          <p14:tracePt t="125387" x="985838" y="1042988"/>
          <p14:tracePt t="125395" x="985838" y="1047750"/>
          <p14:tracePt t="125402" x="985838" y="1060450"/>
          <p14:tracePt t="125409" x="974725" y="1079500"/>
          <p14:tracePt t="125417" x="974725" y="1085850"/>
          <p14:tracePt t="125424" x="968375" y="1103313"/>
          <p14:tracePt t="125432" x="955675" y="1122363"/>
          <p14:tracePt t="125439" x="955675" y="1128713"/>
          <p14:tracePt t="125447" x="955675" y="1141413"/>
          <p14:tracePt t="125454" x="936625" y="1152525"/>
          <p14:tracePt t="125462" x="936625" y="1158875"/>
          <p14:tracePt t="125470" x="925513" y="1171575"/>
          <p14:tracePt t="125477" x="900113" y="1177925"/>
          <p14:tracePt t="125485" x="887413" y="1184275"/>
          <p14:tracePt t="125492" x="881063" y="1184275"/>
          <p14:tracePt t="125501" x="876300" y="1196975"/>
          <p14:tracePt t="125507" x="863600" y="1196975"/>
          <p14:tracePt t="125514" x="857250" y="1196975"/>
          <p14:tracePt t="125522" x="850900" y="1203325"/>
          <p14:tracePt t="125530" x="844550" y="1203325"/>
          <p14:tracePt t="125537" x="838200" y="1203325"/>
          <p14:tracePt t="125544" x="831850" y="1203325"/>
          <p14:tracePt t="125552" x="825500" y="1203325"/>
          <p14:tracePt t="125574" x="814388" y="1203325"/>
          <p14:tracePt t="125582" x="808038" y="1196975"/>
          <p14:tracePt t="125589" x="801688" y="1190625"/>
          <p14:tracePt t="125597" x="788988" y="1177925"/>
          <p14:tracePt t="125604" x="776288" y="1171575"/>
          <p14:tracePt t="125612" x="765175" y="1158875"/>
          <p14:tracePt t="125620" x="758825" y="1152525"/>
          <p14:tracePt t="125627" x="746125" y="1141413"/>
          <p14:tracePt t="125634" x="739775" y="1141413"/>
          <p14:tracePt t="125642" x="720725" y="1122363"/>
          <p14:tracePt t="125650" x="715963" y="1116013"/>
          <p14:tracePt t="125657" x="715963" y="1103313"/>
          <p14:tracePt t="125664" x="696913" y="1079500"/>
          <p14:tracePt t="125672" x="690563" y="1060450"/>
          <p14:tracePt t="125680" x="690563" y="1047750"/>
          <p14:tracePt t="125687" x="690563" y="1023938"/>
          <p14:tracePt t="125695" x="690563" y="987425"/>
          <p14:tracePt t="125702" x="690563" y="955675"/>
          <p14:tracePt t="125709" x="690563" y="938213"/>
          <p14:tracePt t="125717" x="690563" y="912813"/>
          <p14:tracePt t="125724" x="690563" y="887413"/>
          <p14:tracePt t="125732" x="690563" y="882650"/>
          <p14:tracePt t="125739" x="690563" y="876300"/>
          <p14:tracePt t="125747" x="690563" y="869950"/>
          <p14:tracePt t="125754" x="690563" y="863600"/>
          <p14:tracePt t="125762" x="690563" y="850900"/>
          <p14:tracePt t="125777" x="690563" y="844550"/>
          <p14:tracePt t="125785" x="690563" y="838200"/>
          <p14:tracePt t="125830" x="696913" y="838200"/>
          <p14:tracePt t="125838" x="703263" y="838200"/>
          <p14:tracePt t="125845" x="709613" y="838200"/>
          <p14:tracePt t="125860" x="720725" y="831850"/>
          <p14:tracePt t="125868" x="720725" y="827088"/>
          <p14:tracePt t="125875" x="733425" y="827088"/>
          <p14:tracePt t="125885" x="733425" y="814388"/>
          <p14:tracePt t="125902" x="752475" y="808038"/>
          <p14:tracePt t="125905" x="752475" y="801688"/>
          <p14:tracePt t="125920" x="758825" y="801688"/>
          <p14:tracePt t="126820" x="776288" y="801688"/>
          <p14:tracePt t="126828" x="850900" y="776288"/>
          <p14:tracePt t="126835" x="876300" y="776288"/>
          <p14:tracePt t="126843" x="981075" y="758825"/>
          <p14:tracePt t="126850" x="1103313" y="746125"/>
          <p14:tracePt t="126858" x="1190625" y="746125"/>
          <p14:tracePt t="126866" x="1362075" y="739775"/>
          <p14:tracePt t="126873" x="1597025" y="722313"/>
          <p14:tracePt t="126882" x="1671638" y="715963"/>
          <p14:tracePt t="126887" x="1930400" y="715963"/>
          <p14:tracePt t="126896" x="2257425" y="715963"/>
          <p14:tracePt t="126902" x="2355850" y="715963"/>
          <p14:tracePt t="126912" x="2578100" y="715963"/>
          <p14:tracePt t="126917" x="2805113" y="715963"/>
          <p14:tracePt t="126924" x="2903538" y="715963"/>
          <p14:tracePt t="126932" x="3108325" y="715963"/>
          <p14:tracePt t="126940" x="3367088" y="722313"/>
          <p14:tracePt t="126947" x="3625850" y="733425"/>
          <p14:tracePt t="126954" x="3711575" y="733425"/>
          <p14:tracePt t="126962" x="3897313" y="733425"/>
          <p14:tracePt t="126969" x="4081463" y="746125"/>
          <p14:tracePt t="126978" x="4156075" y="758825"/>
          <p14:tracePt t="126984" x="4279900" y="758825"/>
          <p14:tracePt t="126992" x="4389438" y="771525"/>
          <p14:tracePt t="126999" x="4414838" y="771525"/>
          <p14:tracePt t="127007" x="4494213" y="782638"/>
          <p14:tracePt t="127014" x="4568825" y="801688"/>
          <p14:tracePt t="127022" x="4587875" y="801688"/>
          <p14:tracePt t="127030" x="4667250" y="820738"/>
          <p14:tracePt t="127037" x="4765675" y="844550"/>
          <p14:tracePt t="127044" x="4810125" y="844550"/>
          <p14:tracePt t="127052" x="4895850" y="863600"/>
          <p14:tracePt t="127060" x="4945063" y="869950"/>
          <p14:tracePt t="127067" x="5037138" y="882650"/>
          <p14:tracePt t="127074" x="5062538" y="887413"/>
          <p14:tracePt t="127082" x="5135563" y="887413"/>
          <p14:tracePt t="127089" x="5203825" y="893763"/>
          <p14:tracePt t="127097" x="5229225" y="893763"/>
          <p14:tracePt t="127104" x="5278438" y="906463"/>
          <p14:tracePt t="127113" x="5340350" y="912813"/>
          <p14:tracePt t="127119" x="5357813" y="912813"/>
          <p14:tracePt t="127128" x="5407025" y="919163"/>
          <p14:tracePt t="127134" x="5481638" y="931863"/>
          <p14:tracePt t="127142" x="5537200" y="938213"/>
          <p14:tracePt t="127149" x="5599113" y="955675"/>
          <p14:tracePt t="127157" x="5697538" y="981075"/>
          <p14:tracePt t="127164" x="5789613" y="998538"/>
          <p14:tracePt t="127172" x="5815013" y="1004888"/>
          <p14:tracePt t="127180" x="5930900" y="1036638"/>
          <p14:tracePt t="127187" x="5992813" y="1054100"/>
          <p14:tracePt t="127194" x="6024563" y="1060450"/>
          <p14:tracePt t="127201" x="6103938" y="1092200"/>
          <p14:tracePt t="127209" x="6165850" y="1116013"/>
          <p14:tracePt t="127216" x="6191250" y="1128713"/>
          <p14:tracePt t="127224" x="6227763" y="1147763"/>
          <p14:tracePt t="127231" x="6296025" y="1165225"/>
          <p14:tracePt t="127239" x="6319838" y="1177925"/>
          <p14:tracePt t="127246" x="6375400" y="1184275"/>
          <p14:tracePt t="127254" x="6473825" y="1196975"/>
          <p14:tracePt t="127262" x="6597650" y="1203325"/>
          <p14:tracePt t="127269" x="6634163" y="1214438"/>
          <p14:tracePt t="127277" x="6745288" y="1214438"/>
          <p14:tracePt t="127284" x="6819900" y="1220788"/>
          <p14:tracePt t="127292" x="6862763" y="1220788"/>
          <p14:tracePt t="127299" x="6924675" y="1233488"/>
          <p14:tracePt t="127307" x="6986588" y="1239838"/>
          <p14:tracePt t="127314" x="7016750" y="1239838"/>
          <p14:tracePt t="127322" x="7053263" y="1246188"/>
          <p14:tracePt t="127329" x="7078663" y="1246188"/>
          <p14:tracePt t="127337" x="7102475" y="1246188"/>
          <p14:tracePt t="127345" x="7115175" y="1252538"/>
          <p14:tracePt t="127352" x="7140575" y="1252538"/>
          <p14:tracePt t="127360" x="7177088" y="1263650"/>
          <p14:tracePt t="127367" x="7196138" y="1263650"/>
          <p14:tracePt t="127374" x="7232650" y="1263650"/>
          <p14:tracePt t="127382" x="7262813" y="1270000"/>
          <p14:tracePt t="127389" x="7294563" y="1270000"/>
          <p14:tracePt t="127397" x="7331075" y="1270000"/>
          <p14:tracePt t="127404" x="7367588" y="1276350"/>
          <p14:tracePt t="127413" x="7386638" y="1276350"/>
          <p14:tracePt t="127419" x="7423150" y="1276350"/>
          <p14:tracePt t="127427" x="7454900" y="1276350"/>
          <p14:tracePt t="127434" x="7472363" y="1282700"/>
          <p14:tracePt t="127442" x="7491413" y="1282700"/>
          <p14:tracePt t="127449" x="7540625" y="1301750"/>
          <p14:tracePt t="127457" x="7577138" y="1301750"/>
          <p14:tracePt t="127464" x="7602538" y="1308100"/>
          <p14:tracePt t="127472" x="7645400" y="1319213"/>
          <p14:tracePt t="127480" x="7700963" y="1331913"/>
          <p14:tracePt t="127487" x="7750175" y="1338263"/>
          <p14:tracePt t="127494" x="7805738" y="1350963"/>
          <p14:tracePt t="127502" x="7854950" y="1357313"/>
          <p14:tracePt t="127510" x="7874000" y="1357313"/>
          <p14:tracePt t="127517" x="7923213" y="1374775"/>
          <p14:tracePt t="127524" x="7978775" y="1381125"/>
          <p14:tracePt t="127532" x="7997825" y="1381125"/>
          <p14:tracePt t="127539" x="8015288" y="1387475"/>
          <p14:tracePt t="127547" x="8047038" y="1406525"/>
          <p14:tracePt t="127554" x="8064500" y="1412875"/>
          <p14:tracePt t="127563" x="8070850" y="1419225"/>
          <p14:tracePt t="127569" x="8077200" y="1419225"/>
          <p14:tracePt t="127577" x="8096250" y="1423988"/>
          <p14:tracePt t="127584" x="8102600" y="1430338"/>
          <p14:tracePt t="127592" x="8107363" y="1436688"/>
          <p14:tracePt t="127599" x="8107363" y="1443038"/>
          <p14:tracePt t="127607" x="8120063" y="1443038"/>
          <p14:tracePt t="127614" x="8126413" y="1443038"/>
          <p14:tracePt t="127622" x="8132763" y="1443038"/>
          <p14:tracePt t="127629" x="8139113" y="1449388"/>
          <p14:tracePt t="127637" x="8145463" y="1455738"/>
          <p14:tracePt t="127652" x="8158163" y="1468438"/>
          <p14:tracePt t="127660" x="8162925" y="1479550"/>
          <p14:tracePt t="127667" x="8188325" y="1498600"/>
          <p14:tracePt t="127674" x="8194675" y="1511300"/>
          <p14:tracePt t="127682" x="8207375" y="1524000"/>
          <p14:tracePt t="127689" x="8218488" y="1528763"/>
          <p14:tracePt t="127697" x="8231188" y="1535113"/>
          <p14:tracePt t="127704" x="8237538" y="1541463"/>
          <p14:tracePt t="138576" x="8002588" y="2035175"/>
          <p14:tracePt t="138580" x="7959725" y="2146300"/>
          <p14:tracePt t="138583" x="7861300" y="2430463"/>
          <p14:tracePt t="138588" x="7694613" y="2892425"/>
          <p14:tracePt t="138596" x="7645400" y="2960688"/>
          <p14:tracePt t="138603" x="7602538" y="3089275"/>
          <p14:tracePt t="138611" x="7540625" y="3249613"/>
          <p14:tracePt t="138619" x="7461250" y="3373438"/>
          <p14:tracePt t="138626" x="7423150" y="3441700"/>
          <p14:tracePt t="138634" x="7337425" y="3546475"/>
          <p14:tracePt t="138641" x="7232650" y="3663950"/>
          <p14:tracePt t="138650" x="7189788" y="3719513"/>
          <p14:tracePt t="138656" x="7078663" y="3805238"/>
          <p14:tracePt t="138663" x="6973888" y="3890963"/>
          <p14:tracePt t="138671" x="6924675" y="3935413"/>
          <p14:tracePt t="138679" x="6826250" y="4008438"/>
          <p14:tracePt t="138686" x="6732588" y="4070350"/>
          <p14:tracePt t="138693" x="6653213" y="4144963"/>
          <p14:tracePt t="138702" x="6616700" y="4162425"/>
          <p14:tracePt t="138708" x="6523038" y="4237038"/>
          <p14:tracePt t="138716" x="6443663" y="4298950"/>
          <p14:tracePt t="138723" x="6400800" y="4322763"/>
          <p14:tracePt t="138732" x="6332538" y="4403725"/>
          <p14:tracePt t="138738" x="6270625" y="4471988"/>
          <p14:tracePt t="138746" x="6227763" y="4502150"/>
          <p14:tracePt t="138753" x="6172200" y="4538663"/>
          <p14:tracePt t="138761" x="6103938" y="4594225"/>
          <p14:tracePt t="138769" x="6073775" y="4613275"/>
          <p14:tracePt t="138776" x="5980113" y="4662488"/>
          <p14:tracePt t="138785" x="5894388" y="4681538"/>
          <p14:tracePt t="138791" x="5864225" y="4687888"/>
          <p14:tracePt t="138799" x="5789613" y="4705350"/>
          <p14:tracePt t="138806" x="5715000" y="4718050"/>
          <p14:tracePt t="138813" x="5629275" y="4724400"/>
          <p14:tracePt t="138821" x="5605463" y="4724400"/>
          <p14:tracePt t="138828" x="5543550" y="4724400"/>
          <p14:tracePt t="138836" x="5438775" y="4711700"/>
          <p14:tracePt t="138843" x="5413375" y="4705350"/>
          <p14:tracePt t="138851" x="5345113" y="4668838"/>
          <p14:tracePt t="138858" x="5265738" y="4625975"/>
          <p14:tracePt t="138866" x="5235575" y="4600575"/>
          <p14:tracePt t="138873" x="5141913" y="4545013"/>
          <p14:tracePt t="138884" x="5062538" y="4483100"/>
          <p14:tracePt t="138888" x="5037138" y="4459288"/>
          <p14:tracePt t="138896" x="4970463" y="4403725"/>
          <p14:tracePt t="138903" x="4926013" y="4367213"/>
          <p14:tracePt t="138911" x="4883150" y="4322763"/>
          <p14:tracePt t="138919" x="4859338" y="4305300"/>
          <p14:tracePt t="138926" x="4810125" y="4273550"/>
          <p14:tracePt t="138935" x="4741863" y="4224338"/>
          <p14:tracePt t="138941" x="4699000" y="4200525"/>
          <p14:tracePt t="138949" x="4618038" y="4138613"/>
          <p14:tracePt t="138956" x="4538663" y="4089400"/>
          <p14:tracePt t="138963" x="4494213" y="4064000"/>
          <p14:tracePt t="138971" x="4427538" y="4014788"/>
          <p14:tracePt t="138979" x="4359275" y="3952875"/>
          <p14:tracePt t="138986" x="4340225" y="3935413"/>
          <p14:tracePt t="138993" x="4273550" y="3884613"/>
          <p14:tracePt t="139001" x="4211638" y="3817938"/>
          <p14:tracePt t="139008" x="4192588" y="3792538"/>
          <p14:tracePt t="139016" x="4168775" y="3762375"/>
          <p14:tracePt t="139023" x="4143375" y="3730625"/>
          <p14:tracePt t="139032" x="4137025" y="3713163"/>
          <p14:tracePt t="139038" x="4130675" y="3706813"/>
          <p14:tracePt t="139046" x="4130675" y="3694113"/>
          <p14:tracePt t="139053" x="4130675" y="3675063"/>
          <p14:tracePt t="139061" x="4130675" y="3663950"/>
          <p14:tracePt t="139069" x="4130675" y="3651250"/>
          <p14:tracePt t="139076" x="4130675" y="3619500"/>
          <p14:tracePt t="139091" x="4130675" y="3595688"/>
          <p14:tracePt t="139099" x="4137025" y="3563938"/>
          <p14:tracePt t="139106" x="4137025" y="3552825"/>
          <p14:tracePt t="139113" x="4143375" y="3514725"/>
          <p14:tracePt t="139121" x="4149725" y="3484563"/>
          <p14:tracePt t="139129" x="4156075" y="3459163"/>
          <p14:tracePt t="139136" x="4168775" y="3429000"/>
          <p14:tracePt t="139143" x="4179888" y="3386138"/>
          <p14:tracePt t="139152" x="4192588" y="3360738"/>
          <p14:tracePt t="139158" x="4205288" y="3343275"/>
          <p14:tracePt t="139166" x="4224338" y="3324225"/>
          <p14:tracePt t="139173" x="4235450" y="3317875"/>
          <p14:tracePt t="139182" x="4241800" y="3311525"/>
          <p14:tracePt t="139188" x="4254500" y="3298825"/>
          <p14:tracePt t="139195" x="4267200" y="3287713"/>
          <p14:tracePt t="139203" x="4273550" y="3281363"/>
          <p14:tracePt t="139211" x="4291013" y="3275013"/>
          <p14:tracePt t="139219" x="4310063" y="3262313"/>
          <p14:tracePt t="139226" x="4329113" y="3262313"/>
          <p14:tracePt t="139234" x="4346575" y="3249613"/>
          <p14:tracePt t="139241" x="4371975" y="3249613"/>
          <p14:tracePt t="139249" x="4402138" y="3243263"/>
          <p14:tracePt t="139256" x="4414838" y="3243263"/>
          <p14:tracePt t="139263" x="4451350" y="3243263"/>
          <p14:tracePt t="139271" x="4470400" y="3243263"/>
          <p14:tracePt t="139278" x="4483100" y="3243263"/>
          <p14:tracePt t="139286" x="4506913" y="3243263"/>
          <p14:tracePt t="139293" x="4538663" y="3243263"/>
          <p14:tracePt t="139301" x="4562475" y="3243263"/>
          <p14:tracePt t="139309" x="4594225" y="3255963"/>
          <p14:tracePt t="139316" x="4624388" y="3275013"/>
          <p14:tracePt t="139323" x="4637088" y="3287713"/>
          <p14:tracePt t="139332" x="4660900" y="3305175"/>
          <p14:tracePt t="139338" x="4692650" y="3343275"/>
          <p14:tracePt t="139346" x="4705350" y="3348038"/>
          <p14:tracePt t="139353" x="4735513" y="3379788"/>
          <p14:tracePt t="139361" x="4772025" y="3409950"/>
          <p14:tracePt t="139369" x="4784725" y="3422650"/>
          <p14:tracePt t="139376" x="4797425" y="3448050"/>
          <p14:tracePt t="139384" x="4814888" y="3465513"/>
          <p14:tracePt t="139391" x="4852988" y="3503613"/>
          <p14:tracePt t="139399" x="4864100" y="3514725"/>
          <p14:tracePt t="139406" x="4895850" y="3552825"/>
          <p14:tracePt t="139413" x="4945063" y="3614738"/>
          <p14:tracePt t="139421" x="4957763" y="3625850"/>
          <p14:tracePt t="139428" x="4987925" y="3663950"/>
          <p14:tracePt t="139436" x="5037138" y="3713163"/>
          <p14:tracePt t="139443" x="5043488" y="3730625"/>
          <p14:tracePt t="139451" x="5068888" y="3768725"/>
          <p14:tracePt t="139459" x="5080000" y="3798888"/>
          <p14:tracePt t="139466" x="5086350" y="3830638"/>
          <p14:tracePt t="139473" x="5105400" y="3848100"/>
          <p14:tracePt t="139482" x="5111750" y="3879850"/>
          <p14:tracePt t="139488" x="5118100" y="3929063"/>
          <p14:tracePt t="139496" x="5124450" y="3952875"/>
          <p14:tracePt t="139503" x="5141913" y="4002088"/>
          <p14:tracePt t="139511" x="5160963" y="4064000"/>
          <p14:tracePt t="139519" x="5160963" y="4083050"/>
          <p14:tracePt t="139525" x="5167313" y="4132263"/>
          <p14:tracePt t="139534" x="5180013" y="4205288"/>
          <p14:tracePt t="139541" x="5180013" y="4237038"/>
          <p14:tracePt t="139549" x="5184775" y="4305300"/>
          <p14:tracePt t="139556" x="5184775" y="4391025"/>
          <p14:tracePt t="139564" x="5184775" y="4465638"/>
          <p14:tracePt t="139571" x="5191125" y="4514850"/>
          <p14:tracePt t="139579" x="5191125" y="4576763"/>
          <p14:tracePt t="139586" x="5191125" y="4662488"/>
          <p14:tracePt t="139593" x="5191125" y="4699000"/>
          <p14:tracePt t="139601" x="5191125" y="4767263"/>
          <p14:tracePt t="139609" x="5191125" y="4841875"/>
          <p14:tracePt t="139616" x="5191125" y="4878388"/>
          <p14:tracePt t="139623" x="5191125" y="4964113"/>
          <p14:tracePt t="139632" x="5180013" y="5026025"/>
          <p14:tracePt t="139638" x="5173663" y="5068888"/>
          <p14:tracePt t="139646" x="5154613" y="5118100"/>
          <p14:tracePt t="139653" x="5135563" y="5173663"/>
          <p14:tracePt t="139661" x="5118100" y="5229225"/>
          <p14:tracePt t="139669" x="5105400" y="5248275"/>
          <p14:tracePt t="139676" x="5092700" y="5284788"/>
          <p14:tracePt t="139684" x="5043488" y="5346700"/>
          <p14:tracePt t="139691" x="5030788" y="5365750"/>
          <p14:tracePt t="139699" x="4970463" y="5408613"/>
          <p14:tracePt t="139706" x="4902200" y="5457825"/>
          <p14:tracePt t="139713" x="4883150" y="5470525"/>
          <p14:tracePt t="139721" x="4810125" y="5494338"/>
          <p14:tracePt t="139728" x="4759325" y="5526088"/>
          <p14:tracePt t="139736" x="4716463" y="5532438"/>
          <p14:tracePt t="139743" x="4660900" y="5549900"/>
          <p14:tracePt t="139751" x="4611688" y="5568950"/>
          <p14:tracePt t="139758" x="4598988" y="5575300"/>
          <p14:tracePt t="139766" x="4549775" y="5588000"/>
          <p14:tracePt t="139773" x="4519613" y="5605463"/>
          <p14:tracePt t="139782" x="4489450" y="5605463"/>
          <p14:tracePt t="139788" x="4483100" y="5605463"/>
          <p14:tracePt t="139796" x="4445000" y="5605463"/>
          <p14:tracePt t="139804" x="4402138" y="5605463"/>
          <p14:tracePt t="139811" x="4384675" y="5605463"/>
          <p14:tracePt t="139818" x="4333875" y="5594350"/>
          <p14:tracePt t="139826" x="4303713" y="5581650"/>
          <p14:tracePt t="139834" x="4273550" y="5556250"/>
          <p14:tracePt t="139841" x="4241800" y="5549900"/>
          <p14:tracePt t="139849" x="4186238" y="5513388"/>
          <p14:tracePt t="139856" x="4162425" y="5494338"/>
          <p14:tracePt t="139863" x="4113213" y="5470525"/>
          <p14:tracePt t="139884" x="3989388" y="5384800"/>
          <p14:tracePt t="139887" x="3976688" y="5372100"/>
          <p14:tracePt t="139893" x="3933825" y="5322888"/>
          <p14:tracePt t="139901" x="3897313" y="5267325"/>
          <p14:tracePt t="139908" x="3890963" y="5235575"/>
          <p14:tracePt t="139917" x="3871913" y="5149850"/>
          <p14:tracePt t="139923" x="3859213" y="5051425"/>
          <p14:tracePt t="139932" x="3859213" y="5008563"/>
          <p14:tracePt t="139938" x="3859213" y="4933950"/>
          <p14:tracePt t="139946" x="3859213" y="4859338"/>
          <p14:tracePt t="139953" x="3859213" y="4841875"/>
          <p14:tracePt t="139961" x="3859213" y="4797425"/>
          <p14:tracePt t="139968" x="3859213" y="4754563"/>
          <p14:tracePt t="139976" x="3859213" y="4737100"/>
          <p14:tracePt t="139984" x="3859213" y="4692650"/>
          <p14:tracePt t="139991" x="3859213" y="4637088"/>
          <p14:tracePt t="139999" x="3859213" y="4576763"/>
          <p14:tracePt t="140006" x="3859213" y="4551363"/>
          <p14:tracePt t="140013" x="3865563" y="4471988"/>
          <p14:tracePt t="140021" x="3871913" y="4397375"/>
          <p14:tracePt t="140028" x="3884613" y="4360863"/>
          <p14:tracePt t="140036" x="3890963" y="4267200"/>
          <p14:tracePt t="140043" x="3914775" y="4168775"/>
          <p14:tracePt t="140051" x="3921125" y="4144963"/>
          <p14:tracePt t="140058" x="3940175" y="4076700"/>
          <p14:tracePt t="140067" x="3946525" y="4027488"/>
          <p14:tracePt t="140073" x="3952875" y="4002088"/>
          <p14:tracePt t="140082" x="3959225" y="3965575"/>
          <p14:tracePt t="140088" x="3976688" y="3946525"/>
          <p14:tracePt t="140096" x="3983038" y="3910013"/>
          <p14:tracePt t="140103" x="3995738" y="3884613"/>
          <p14:tracePt t="140111" x="4013200" y="3835400"/>
          <p14:tracePt t="140118" x="4038600" y="3775075"/>
          <p14:tracePt t="140126" x="4044950" y="3749675"/>
          <p14:tracePt t="140134" x="4057650" y="3724275"/>
          <p14:tracePt t="140141" x="4057650" y="3713163"/>
          <p14:tracePt t="140149" x="4057650" y="3706813"/>
          <p14:tracePt t="140427" x="4038600" y="3706813"/>
          <p14:tracePt t="140434" x="3959225" y="3724275"/>
          <p14:tracePt t="140441" x="3798888" y="3762375"/>
          <p14:tracePt t="140449" x="3551238" y="3817938"/>
          <p14:tracePt t="140456" x="3440113" y="3835400"/>
          <p14:tracePt t="140464" x="3132138" y="3890963"/>
          <p14:tracePt t="140472" x="2781300" y="3995738"/>
          <p14:tracePt t="140479" x="2657475" y="4027488"/>
          <p14:tracePt t="140488" x="2366963" y="4095750"/>
          <p14:tracePt t="140494" x="2114550" y="4168775"/>
          <p14:tracePt t="140502" x="2028825" y="4187825"/>
          <p14:tracePt t="140509" x="1868488" y="4211638"/>
          <p14:tracePt t="140516" x="1744663" y="4217988"/>
          <p14:tracePt t="140524" x="1682750" y="4217988"/>
          <p14:tracePt t="140532" x="1665288" y="4217988"/>
          <p14:tracePt t="140539" x="1627188" y="4205288"/>
          <p14:tracePt t="140547" x="1597025" y="4187825"/>
          <p14:tracePt t="140554" x="1571625" y="4181475"/>
          <p14:tracePt t="140562" x="1560513" y="4168775"/>
          <p14:tracePt t="140569" x="1528763" y="4138613"/>
          <p14:tracePt t="140577" x="1528763" y="4132263"/>
          <p14:tracePt t="140585" x="1516063" y="4119563"/>
          <p14:tracePt t="140591" x="1504950" y="4100513"/>
          <p14:tracePt t="140599" x="1498600" y="4089400"/>
          <p14:tracePt t="140606" x="1492250" y="4076700"/>
          <p14:tracePt t="140614" x="1492250" y="4064000"/>
          <p14:tracePt t="140621" x="1485900" y="4057650"/>
          <p14:tracePt t="140629" x="1485900" y="4051300"/>
          <p14:tracePt t="140637" x="1485900" y="4044950"/>
          <p14:tracePt t="140644" x="1485900" y="4040188"/>
          <p14:tracePt t="140659" x="1485900" y="4033838"/>
          <p14:tracePt t="140668" x="1485900" y="4027488"/>
          <p14:tracePt t="140674" x="1485900" y="4014788"/>
          <p14:tracePt t="140682" x="1498600" y="4008438"/>
          <p14:tracePt t="140689" x="1498600" y="3990975"/>
          <p14:tracePt t="140697" x="1498600" y="3984625"/>
          <p14:tracePt t="140705" x="1498600" y="3965575"/>
          <p14:tracePt t="140712" x="1504950" y="3959225"/>
          <p14:tracePt t="140719" x="1504950" y="3952875"/>
          <p14:tracePt t="140726" x="1516063" y="3946525"/>
          <p14:tracePt t="140735" x="1528763" y="3940175"/>
          <p14:tracePt t="140741" x="1541463" y="3935413"/>
          <p14:tracePt t="140749" x="1560513" y="3929063"/>
          <p14:tracePt t="140756" x="1577975" y="3922713"/>
          <p14:tracePt t="140764" x="1603375" y="3910013"/>
          <p14:tracePt t="140772" x="1609725" y="3903663"/>
          <p14:tracePt t="140779" x="1620838" y="3884613"/>
          <p14:tracePt t="140788" x="1633538" y="3867150"/>
          <p14:tracePt t="140794" x="1633538" y="3860800"/>
          <p14:tracePt t="140802" x="1633538" y="3848100"/>
          <p14:tracePt t="140809" x="1633538" y="3835400"/>
          <p14:tracePt t="140818" x="1633538" y="3830638"/>
          <p14:tracePt t="140824" x="1639888" y="3817938"/>
          <p14:tracePt t="140832" x="1639888" y="3811588"/>
          <p14:tracePt t="140839" x="1639888" y="3798888"/>
          <p14:tracePt t="140847" x="1646238" y="3792538"/>
          <p14:tracePt t="140854" x="1652588" y="3786188"/>
          <p14:tracePt t="140862" x="1652588" y="3775075"/>
          <p14:tracePt t="140869" x="1665288" y="3768725"/>
          <p14:tracePt t="140887" x="1676400" y="3736975"/>
          <p14:tracePt t="140891" x="1682750" y="3730625"/>
          <p14:tracePt t="140898" x="1689100" y="3724275"/>
          <p14:tracePt t="140906" x="1695450" y="3719513"/>
          <p14:tracePt t="140913" x="1701800" y="3713163"/>
          <p14:tracePt t="140921" x="1708150" y="3694113"/>
          <p14:tracePt t="140928" x="1714500" y="3687763"/>
          <p14:tracePt t="140936" x="1720850" y="3687763"/>
          <p14:tracePt t="140943" x="1731963" y="3675063"/>
          <p14:tracePt t="140951" x="1763713" y="3657600"/>
          <p14:tracePt t="140958" x="1763713" y="3651250"/>
          <p14:tracePt t="140967" x="1800225" y="3644900"/>
          <p14:tracePt t="140973" x="1831975" y="3632200"/>
          <p14:tracePt t="140981" x="1849438" y="3632200"/>
          <p14:tracePt t="140988" x="1881188" y="3614738"/>
          <p14:tracePt t="140996" x="1917700" y="3608388"/>
          <p14:tracePt t="141004" x="1947863" y="3602038"/>
          <p14:tracePt t="141011" x="1960563" y="3602038"/>
          <p14:tracePt t="141019" x="1979613" y="3595688"/>
          <p14:tracePt t="141026" x="1997075" y="3595688"/>
          <p14:tracePt t="141034" x="2003425" y="3595688"/>
          <p14:tracePt t="141041" x="2022475" y="3595688"/>
          <p14:tracePt t="141048" x="2052638" y="3595688"/>
          <p14:tracePt t="141056" x="2058988" y="3595688"/>
          <p14:tracePt t="141063" x="2090738" y="3595688"/>
          <p14:tracePt t="141071" x="2108200" y="3595688"/>
          <p14:tracePt t="141078" x="2127250" y="3595688"/>
          <p14:tracePt t="141086" x="2152650" y="3595688"/>
          <p14:tracePt t="141093" x="2176463" y="3595688"/>
          <p14:tracePt t="141101" x="2212975" y="3595688"/>
          <p14:tracePt t="141108" x="2225675" y="3595688"/>
          <p14:tracePt t="141117" x="2244725" y="3595688"/>
          <p14:tracePt t="141123" x="2262188" y="3595688"/>
          <p14:tracePt t="141131" x="2287588" y="3595688"/>
          <p14:tracePt t="141138" x="2293938" y="3595688"/>
          <p14:tracePt t="141146" x="2312988" y="3595688"/>
          <p14:tracePt t="141161" x="2330450" y="3602038"/>
          <p14:tracePt t="141169" x="2343150" y="3608388"/>
          <p14:tracePt t="141176" x="2349500" y="3614738"/>
          <p14:tracePt t="141184" x="2362200" y="3632200"/>
          <p14:tracePt t="141191" x="2373313" y="3651250"/>
          <p14:tracePt t="141198" x="2379663" y="3663950"/>
          <p14:tracePt t="141206" x="2398713" y="3687763"/>
          <p14:tracePt t="141213" x="2405063" y="3713163"/>
          <p14:tracePt t="141221" x="2428875" y="3756025"/>
          <p14:tracePt t="141228" x="2441575" y="3779838"/>
          <p14:tracePt t="141237" x="2460625" y="3805238"/>
          <p14:tracePt t="141243" x="2471738" y="3848100"/>
          <p14:tracePt t="141251" x="2490788" y="3867150"/>
          <p14:tracePt t="141258" x="2503488" y="3910013"/>
          <p14:tracePt t="141267" x="2516188" y="3929063"/>
          <p14:tracePt t="141273" x="2522538" y="3940175"/>
          <p14:tracePt t="141281" x="2533650" y="3959225"/>
          <p14:tracePt t="141288" x="2533650" y="3984625"/>
          <p14:tracePt t="141296" x="2540000" y="3995738"/>
          <p14:tracePt t="141304" x="2546350" y="4021138"/>
          <p14:tracePt t="141311" x="2546350" y="4051300"/>
          <p14:tracePt t="141319" x="2546350" y="4070350"/>
          <p14:tracePt t="141326" x="2552700" y="4125913"/>
          <p14:tracePt t="141334" x="2571750" y="4194175"/>
          <p14:tracePt t="141341" x="2582863" y="4256088"/>
          <p14:tracePt t="141348" x="2589213" y="4279900"/>
          <p14:tracePt t="141356" x="2589213" y="4341813"/>
          <p14:tracePt t="141363" x="2595563" y="4421188"/>
          <p14:tracePt t="141371" x="2595563" y="4446588"/>
          <p14:tracePt t="141378" x="2595563" y="4514850"/>
          <p14:tracePt t="141386" x="2608263" y="4576763"/>
          <p14:tracePt t="141393" x="2608263" y="4594225"/>
          <p14:tracePt t="141401" x="2608263" y="4632325"/>
          <p14:tracePt t="141408" x="2608263" y="4699000"/>
          <p14:tracePt t="141417" x="2608263" y="4718050"/>
          <p14:tracePt t="141423" x="2608263" y="4773613"/>
          <p14:tracePt t="141431" x="2608263" y="4822825"/>
          <p14:tracePt t="141438" x="2608263" y="4852988"/>
          <p14:tracePt t="141446" x="2608263" y="4878388"/>
          <p14:tracePt t="141453" x="2608263" y="4914900"/>
          <p14:tracePt t="141461" x="2608263" y="4976813"/>
          <p14:tracePt t="141469" x="2608263" y="5008563"/>
          <p14:tracePt t="141476" x="2608263" y="5051425"/>
          <p14:tracePt t="141483" x="2608263" y="5100638"/>
          <p14:tracePt t="141491" x="2608263" y="5124450"/>
          <p14:tracePt t="141498" x="2608263" y="5168900"/>
          <p14:tracePt t="141505" x="2608263" y="5218113"/>
          <p14:tracePt t="141512" x="2608263" y="5229225"/>
          <p14:tracePt t="141520" x="2601913" y="5254625"/>
          <p14:tracePt t="141528" x="2582863" y="5278438"/>
          <p14:tracePt t="141535" x="2571750" y="5284788"/>
          <p14:tracePt t="141543" x="2559050" y="5310188"/>
          <p14:tracePt t="141550" x="2533650" y="5329238"/>
          <p14:tracePt t="141558" x="2522538" y="5340350"/>
          <p14:tracePt t="141567" x="2509838" y="5365750"/>
          <p14:tracePt t="141573" x="2497138" y="5378450"/>
          <p14:tracePt t="141581" x="2471738" y="5389563"/>
          <p14:tracePt t="141588" x="2460625" y="5395913"/>
          <p14:tracePt t="141596" x="2447925" y="5408613"/>
          <p14:tracePt t="141603" x="2428875" y="5414963"/>
          <p14:tracePt t="141611" x="2417763" y="5414963"/>
          <p14:tracePt t="141618" x="2405063" y="5421313"/>
          <p14:tracePt t="141626" x="2386013" y="5434013"/>
          <p14:tracePt t="141633" x="2373313" y="5434013"/>
          <p14:tracePt t="141640" x="2343150" y="5434013"/>
          <p14:tracePt t="141648" x="2324100" y="5438775"/>
          <p14:tracePt t="141656" x="2317750" y="5438775"/>
          <p14:tracePt t="141663" x="2306638" y="5438775"/>
          <p14:tracePt t="141671" x="2293938" y="5438775"/>
          <p14:tracePt t="141686" x="2287588" y="5438775"/>
          <p14:tracePt t="141693" x="2281238" y="5438775"/>
          <p14:tracePt t="141701" x="2262188" y="5434013"/>
          <p14:tracePt t="141708" x="2251075" y="5427663"/>
          <p14:tracePt t="141716" x="2238375" y="5421313"/>
          <p14:tracePt t="141723" x="2206625" y="5414963"/>
          <p14:tracePt t="141731" x="2201863" y="5408613"/>
          <p14:tracePt t="141738" x="2176463" y="5402263"/>
          <p14:tracePt t="141746" x="2152650" y="5395913"/>
          <p14:tracePt t="141753" x="2146300" y="5389563"/>
          <p14:tracePt t="141761" x="2127250" y="5384800"/>
          <p14:tracePt t="141769" x="2120900" y="5384800"/>
          <p14:tracePt t="141776" x="2114550" y="5384800"/>
          <p14:tracePt t="142076" x="2114550" y="5378450"/>
          <p14:tracePt t="142084" x="2114550" y="5372100"/>
          <p14:tracePt t="147664" x="2108200" y="5372100"/>
          <p14:tracePt t="147710" x="2101850" y="5372100"/>
          <p14:tracePt t="147717" x="2097088" y="5372100"/>
          <p14:tracePt t="147725" x="2084388" y="5372100"/>
          <p14:tracePt t="147732" x="2078038" y="5372100"/>
          <p14:tracePt t="147740" x="2071688" y="5372100"/>
          <p14:tracePt t="147747" x="2058988" y="5372100"/>
          <p14:tracePt t="147762" x="2046288" y="5372100"/>
          <p14:tracePt t="147770" x="2041525" y="5372100"/>
          <p14:tracePt t="147777" x="2035175" y="5372100"/>
          <p14:tracePt t="147814" x="2028825" y="5372100"/>
          <p14:tracePt t="147822" x="2016125" y="5372100"/>
          <p14:tracePt t="147837" x="2003425" y="5359400"/>
          <p14:tracePt t="147844" x="1979613" y="5353050"/>
          <p14:tracePt t="147852" x="1979613" y="5346700"/>
          <p14:tracePt t="147859" x="1960563" y="5340350"/>
          <p14:tracePt t="147867" x="1941513" y="5329238"/>
          <p14:tracePt t="147890" x="1930400" y="5310188"/>
          <p14:tracePt t="147897" x="1917700" y="5297488"/>
          <p14:tracePt t="147906" x="1911350" y="5291138"/>
          <p14:tracePt t="147912" x="1905000" y="5273675"/>
          <p14:tracePt t="147919" x="1898650" y="5260975"/>
          <p14:tracePt t="147927" x="1892300" y="5248275"/>
          <p14:tracePt t="147934" x="1887538" y="5235575"/>
          <p14:tracePt t="147942" x="1881188" y="5224463"/>
          <p14:tracePt t="147949" x="1874838" y="5218113"/>
          <p14:tracePt t="147957" x="1868488" y="5205413"/>
          <p14:tracePt t="147964" x="1868488" y="5180013"/>
          <p14:tracePt t="147973" x="1862138" y="5168900"/>
          <p14:tracePt t="147979" x="1855788" y="5149850"/>
          <p14:tracePt t="147987" x="1855788" y="5137150"/>
          <p14:tracePt t="147994" x="1849438" y="5124450"/>
          <p14:tracePt t="148002" x="1843088" y="5106988"/>
          <p14:tracePt t="148009" x="1836738" y="5081588"/>
          <p14:tracePt t="148017" x="1825625" y="5057775"/>
          <p14:tracePt t="148026" x="1819275" y="5038725"/>
          <p14:tracePt t="148032" x="1819275" y="5013325"/>
          <p14:tracePt t="148039" x="1812925" y="4995863"/>
          <p14:tracePt t="148047" x="1812925" y="4976813"/>
          <p14:tracePt t="148056" x="1806575" y="4946650"/>
          <p14:tracePt t="148062" x="1800225" y="4921250"/>
          <p14:tracePt t="148069" x="1793875" y="4908550"/>
          <p14:tracePt t="148077" x="1793875" y="4878388"/>
          <p14:tracePt t="148084" x="1776413" y="4848225"/>
          <p14:tracePt t="148092" x="1776413" y="4835525"/>
          <p14:tracePt t="148099" x="1763713" y="4810125"/>
          <p14:tracePt t="148109" x="1757363" y="4786313"/>
          <p14:tracePt t="148114" x="1751013" y="4773613"/>
          <p14:tracePt t="148122" x="1744663" y="4754563"/>
          <p14:tracePt t="148129" x="1738313" y="4737100"/>
          <p14:tracePt t="148137" x="1731963" y="4705350"/>
          <p14:tracePt t="148144" x="1727200" y="4699000"/>
          <p14:tracePt t="148152" x="1727200" y="4687888"/>
          <p14:tracePt t="148159" x="1727200" y="4662488"/>
          <p14:tracePt t="148167" x="1727200" y="4649788"/>
          <p14:tracePt t="148175" x="1720850" y="4619625"/>
          <p14:tracePt t="148183" x="1720850" y="4594225"/>
          <p14:tracePt t="148189" x="1714500" y="4581525"/>
          <p14:tracePt t="148197" x="1714500" y="4545013"/>
          <p14:tracePt t="148205" x="1701800" y="4527550"/>
          <p14:tracePt t="148212" x="1701800" y="4514850"/>
          <p14:tracePt t="148219" x="1695450" y="4483100"/>
          <p14:tracePt t="148227" x="1695450" y="4459288"/>
          <p14:tracePt t="148234" x="1689100" y="4440238"/>
          <p14:tracePt t="148242" x="1689100" y="4416425"/>
          <p14:tracePt t="148249" x="1689100" y="4391025"/>
          <p14:tracePt t="148258" x="1689100" y="4367213"/>
          <p14:tracePt t="148264" x="1689100" y="4360863"/>
          <p14:tracePt t="148272" x="1689100" y="4335463"/>
          <p14:tracePt t="148279" x="1689100" y="4279900"/>
          <p14:tracePt t="148288" x="1689100" y="4273550"/>
          <p14:tracePt t="148294" x="1689100" y="4243388"/>
          <p14:tracePt t="148302" x="1701800" y="4211638"/>
          <p14:tracePt t="148309" x="1701800" y="4187825"/>
          <p14:tracePt t="148317" x="1701800" y="4156075"/>
          <p14:tracePt t="148324" x="1708150" y="4119563"/>
          <p14:tracePt t="148332" x="1714500" y="4106863"/>
          <p14:tracePt t="148339" x="1714500" y="4070350"/>
          <p14:tracePt t="148347" x="1727200" y="4057650"/>
          <p14:tracePt t="148355" x="1727200" y="4040188"/>
          <p14:tracePt t="148362" x="1731963" y="4027488"/>
          <p14:tracePt t="148369" x="1738313" y="4008438"/>
          <p14:tracePt t="148377" x="1751013" y="3984625"/>
          <p14:tracePt t="148384" x="1751013" y="3965575"/>
          <p14:tracePt t="148392" x="1770063" y="3946525"/>
          <p14:tracePt t="148399" x="1776413" y="3916363"/>
          <p14:tracePt t="148408" x="1776413" y="3903663"/>
          <p14:tracePt t="148414" x="1781175" y="3884613"/>
          <p14:tracePt t="148423" x="1787525" y="3873500"/>
          <p14:tracePt t="148429" x="1787525" y="3860800"/>
          <p14:tracePt t="148438" x="1800225" y="3848100"/>
          <p14:tracePt t="148444" x="1806575" y="3835400"/>
          <p14:tracePt t="148452" x="1812925" y="3824288"/>
          <p14:tracePt t="148459" x="1825625" y="3798888"/>
          <p14:tracePt t="148467" x="1831975" y="3779838"/>
          <p14:tracePt t="148475" x="1836738" y="3762375"/>
          <p14:tracePt t="148482" x="1843088" y="3749675"/>
          <p14:tracePt t="148489" x="1862138" y="3719513"/>
          <p14:tracePt t="148497" x="1874838" y="3694113"/>
          <p14:tracePt t="148505" x="1874838" y="3687763"/>
          <p14:tracePt t="148512" x="1887538" y="3663950"/>
          <p14:tracePt t="148519" x="1887538" y="3644900"/>
          <p14:tracePt t="148527" x="1892300" y="3632200"/>
          <p14:tracePt t="148534" x="1898650" y="3614738"/>
          <p14:tracePt t="148542" x="1911350" y="3602038"/>
          <p14:tracePt t="148550" x="1911350" y="3595688"/>
          <p14:tracePt t="148558" x="1924050" y="3570288"/>
          <p14:tracePt t="148564" x="1936750" y="3546475"/>
          <p14:tracePt t="148573" x="1941513" y="3540125"/>
          <p14:tracePt t="148579" x="1954213" y="3521075"/>
          <p14:tracePt t="148589" x="1973263" y="3490913"/>
          <p14:tracePt t="148594" x="1992313" y="3471863"/>
          <p14:tracePt t="148602" x="2003425" y="3459163"/>
          <p14:tracePt t="148609" x="2016125" y="3429000"/>
          <p14:tracePt t="148617" x="2035175" y="3398838"/>
          <p14:tracePt t="148626" x="2046288" y="3386138"/>
          <p14:tracePt t="148632" x="2052638" y="3354388"/>
          <p14:tracePt t="148639" x="2065338" y="3343275"/>
          <p14:tracePt t="148647" x="2071688" y="3336925"/>
          <p14:tracePt t="148655" x="2078038" y="3330575"/>
          <p14:tracePt t="148662" x="2090738" y="3324225"/>
          <p14:tracePt t="148670" x="2097088" y="3317875"/>
          <p14:tracePt t="148676" x="2108200" y="3311525"/>
          <p14:tracePt t="148684" x="2120900" y="3305175"/>
          <p14:tracePt t="148691" x="2139950" y="3287713"/>
          <p14:tracePt t="148699" x="2157413" y="3281363"/>
          <p14:tracePt t="148707" x="2201863" y="3268663"/>
          <p14:tracePt t="148713" x="2257425" y="3238500"/>
          <p14:tracePt t="148722" x="2274888" y="3232150"/>
          <p14:tracePt t="148729" x="2324100" y="3219450"/>
          <p14:tracePt t="148736" x="2362200" y="3200400"/>
          <p14:tracePt t="148744" x="2386013" y="3194050"/>
          <p14:tracePt t="148752" x="2435225" y="3176588"/>
          <p14:tracePt t="148759" x="2460625" y="3170238"/>
          <p14:tracePt t="148766" x="2484438" y="3163888"/>
          <p14:tracePt t="148774" x="2509838" y="3151188"/>
          <p14:tracePt t="148781" x="2540000" y="3138488"/>
          <p14:tracePt t="148789" x="2559050" y="3133725"/>
          <p14:tracePt t="148796" x="2589213" y="3127375"/>
          <p14:tracePt t="148804" x="2644775" y="3108325"/>
          <p14:tracePt t="148811" x="2651125" y="3108325"/>
          <p14:tracePt t="148819" x="2700338" y="3101975"/>
          <p14:tracePt t="148826" x="2755900" y="3095625"/>
          <p14:tracePt t="148834" x="2805113" y="3095625"/>
          <p14:tracePt t="148841" x="2824163" y="3095625"/>
          <p14:tracePt t="148849" x="2873375" y="3095625"/>
          <p14:tracePt t="148856" x="2935288" y="3082925"/>
          <p14:tracePt t="148864" x="2952750" y="3082925"/>
          <p14:tracePt t="148872" x="3003550" y="3082925"/>
          <p14:tracePt t="148879" x="3052763" y="3082925"/>
          <p14:tracePt t="148889" x="3070225" y="3082925"/>
          <p14:tracePt t="148894" x="3082925" y="3082925"/>
          <p14:tracePt t="148901" x="3119438" y="3082925"/>
          <p14:tracePt t="148909" x="3138488" y="3082925"/>
          <p14:tracePt t="148916" x="3168650" y="3082925"/>
          <p14:tracePt t="148924" x="3194050" y="3082925"/>
          <p14:tracePt t="148931" x="3230563" y="3082925"/>
          <p14:tracePt t="148939" x="3262313" y="3082925"/>
          <p14:tracePt t="148946" x="3298825" y="3082925"/>
          <p14:tracePt t="148954" x="3360738" y="3082925"/>
          <p14:tracePt t="148961" x="3378200" y="3082925"/>
          <p14:tracePt t="148970" x="3446463" y="3082925"/>
          <p14:tracePt t="148977" x="3495675" y="3078163"/>
          <p14:tracePt t="148985" x="3514725" y="3078163"/>
          <p14:tracePt t="148992" x="3576638" y="3078163"/>
          <p14:tracePt t="149000" x="3613150" y="3078163"/>
          <p14:tracePt t="149007" x="3632200" y="3078163"/>
          <p14:tracePt t="149014" x="3656013" y="3078163"/>
          <p14:tracePt t="149023" x="3687763" y="3078163"/>
          <p14:tracePt t="149029" x="3698875" y="3078163"/>
          <p14:tracePt t="149039" x="3724275" y="3078163"/>
          <p14:tracePt t="149045" x="3773488" y="3078163"/>
          <p14:tracePt t="149053" x="3798888" y="3078163"/>
          <p14:tracePt t="149059" x="3822700" y="3078163"/>
          <p14:tracePt t="149067" x="3878263" y="3078163"/>
          <p14:tracePt t="149075" x="3927475" y="3078163"/>
          <p14:tracePt t="149082" x="3946525" y="3078163"/>
          <p14:tracePt t="149090" x="3995738" y="3078163"/>
          <p14:tracePt t="149097" x="4057650" y="3078163"/>
          <p14:tracePt t="149106" x="4068763" y="3078163"/>
          <p14:tracePt t="149112" x="4124325" y="3078163"/>
          <p14:tracePt t="149120" x="4149725" y="3078163"/>
          <p14:tracePt t="149127" x="4162425" y="3078163"/>
          <p14:tracePt t="149135" x="4192588" y="3078163"/>
          <p14:tracePt t="149143" x="4224338" y="3082925"/>
          <p14:tracePt t="149150" x="4241800" y="3082925"/>
          <p14:tracePt t="149158" x="4279900" y="3082925"/>
          <p14:tracePt t="149165" x="4316413" y="3082925"/>
          <p14:tracePt t="149173" x="4365625" y="3089275"/>
          <p14:tracePt t="149179" x="4378325" y="3089275"/>
          <p14:tracePt t="149188" x="4427538" y="3089275"/>
          <p14:tracePt t="149194" x="4457700" y="3101975"/>
          <p14:tracePt t="149202" x="4476750" y="3101975"/>
          <p14:tracePt t="149210" x="4494213" y="3114675"/>
          <p14:tracePt t="149217" x="4525963" y="3121025"/>
          <p14:tracePt t="149226" x="4538663" y="3121025"/>
          <p14:tracePt t="149232" x="4575175" y="3138488"/>
          <p14:tracePt t="149239" x="4594225" y="3144838"/>
          <p14:tracePt t="149247" x="4605338" y="3144838"/>
          <p14:tracePt t="149255" x="4637088" y="3151188"/>
          <p14:tracePt t="149262" x="4654550" y="3157538"/>
          <p14:tracePt t="149270" x="4686300" y="3163888"/>
          <p14:tracePt t="149277" x="4705350" y="3170238"/>
          <p14:tracePt t="149285" x="4735513" y="3176588"/>
          <p14:tracePt t="149294" x="4772025" y="3187700"/>
          <p14:tracePt t="149299" x="4784725" y="3194050"/>
          <p14:tracePt t="149308" x="4821238" y="3206750"/>
          <p14:tracePt t="149314" x="4876800" y="3219450"/>
          <p14:tracePt t="149321" x="4895850" y="3225800"/>
          <p14:tracePt t="149329" x="4957763" y="3249613"/>
          <p14:tracePt t="149338" x="5019675" y="3268663"/>
          <p14:tracePt t="149344" x="5049838" y="3275013"/>
          <p14:tracePt t="149351" x="5124450" y="3305175"/>
          <p14:tracePt t="149359" x="5191125" y="3330575"/>
          <p14:tracePt t="149367" x="5222875" y="3336925"/>
          <p14:tracePt t="149374" x="5278438" y="3367088"/>
          <p14:tracePt t="149381" x="5321300" y="3392488"/>
          <p14:tracePt t="149390" x="5340350" y="3403600"/>
          <p14:tracePt t="149396" x="5345113" y="3409950"/>
          <p14:tracePt t="149404" x="5364163" y="3429000"/>
          <p14:tracePt t="149411" x="5376863" y="3441700"/>
          <p14:tracePt t="149419" x="5383213" y="3441700"/>
          <p14:tracePt t="149426" x="5395913" y="3454400"/>
          <p14:tracePt t="149434" x="5400675" y="3459163"/>
          <p14:tracePt t="149441" x="5413375" y="3465513"/>
          <p14:tracePt t="149449" x="5426075" y="3471863"/>
          <p14:tracePt t="149457" x="5445125" y="3478213"/>
          <p14:tracePt t="149464" x="5449888" y="3484563"/>
          <p14:tracePt t="149471" x="5468938" y="3490913"/>
          <p14:tracePt t="149479" x="5481638" y="3503613"/>
          <p14:tracePt t="149488" x="5500688" y="3514725"/>
          <p14:tracePt t="149494" x="5511800" y="3514725"/>
          <p14:tracePt t="149501" x="5524500" y="3527425"/>
          <p14:tracePt t="149509" x="5530850" y="3533775"/>
          <p14:tracePt t="149516" x="5537200" y="3546475"/>
          <p14:tracePt t="149524" x="5549900" y="3559175"/>
          <p14:tracePt t="149531" x="5561013" y="3582988"/>
          <p14:tracePt t="149539" x="5573713" y="3589338"/>
          <p14:tracePt t="149546" x="5592763" y="3608388"/>
          <p14:tracePt t="149554" x="5605463" y="3619500"/>
          <p14:tracePt t="149561" x="5616575" y="3632200"/>
          <p14:tracePt t="149569" x="5629275" y="3657600"/>
          <p14:tracePt t="149577" x="5635625" y="3663950"/>
          <p14:tracePt t="149584" x="5641975" y="3663950"/>
          <p14:tracePt t="149591" x="5654675" y="3675063"/>
          <p14:tracePt t="149599" x="5661025" y="3700463"/>
          <p14:tracePt t="149607" x="5661025" y="3719513"/>
          <p14:tracePt t="149614" x="5661025" y="3730625"/>
          <p14:tracePt t="149623" x="5661025" y="3756025"/>
          <p14:tracePt t="149629" x="5665788" y="3792538"/>
          <p14:tracePt t="149639" x="5665788" y="3805238"/>
          <p14:tracePt t="149644" x="5665788" y="3854450"/>
          <p14:tracePt t="149652" x="5665788" y="3929063"/>
          <p14:tracePt t="149659" x="5665788" y="3952875"/>
          <p14:tracePt t="149667" x="5678488" y="4021138"/>
          <p14:tracePt t="149675" x="5678488" y="4076700"/>
          <p14:tracePt t="149682" x="5678488" y="4100513"/>
          <p14:tracePt t="149691" x="5678488" y="4138613"/>
          <p14:tracePt t="149697" x="5684838" y="4211638"/>
          <p14:tracePt t="149706" x="5684838" y="4260850"/>
          <p14:tracePt t="149712" x="5691188" y="4292600"/>
          <p14:tracePt t="149720" x="5691188" y="4341813"/>
          <p14:tracePt t="149727" x="5703888" y="4410075"/>
          <p14:tracePt t="149735" x="5703888" y="4427538"/>
          <p14:tracePt t="149742" x="5703888" y="4495800"/>
          <p14:tracePt t="149750" x="5703888" y="4557713"/>
          <p14:tracePt t="149758" x="5703888" y="4594225"/>
          <p14:tracePt t="149765" x="5703888" y="4692650"/>
          <p14:tracePt t="149773" x="5703888" y="4779963"/>
          <p14:tracePt t="149779" x="5703888" y="4841875"/>
          <p14:tracePt t="149788" x="5703888" y="4940300"/>
          <p14:tracePt t="149794" x="5697538" y="5075238"/>
          <p14:tracePt t="149802" x="5697538" y="5205413"/>
          <p14:tracePt t="149809" x="5697538" y="5260975"/>
          <p14:tracePt t="149817" x="5697538" y="5464175"/>
          <p14:tracePt t="149824" x="5697538" y="5526088"/>
          <p14:tracePt t="149832" x="5697538" y="5549900"/>
          <p14:tracePt t="149840" x="5697538" y="5599113"/>
          <p14:tracePt t="149847" x="5697538" y="5624513"/>
          <p14:tracePt t="149855" x="5697538" y="5637213"/>
          <p14:tracePt t="149862" x="5697538" y="5661025"/>
          <p14:tracePt t="149870" x="5697538" y="5673725"/>
          <p14:tracePt t="149891" x="5697538" y="5705475"/>
          <p14:tracePt t="149893" x="5697538" y="5722938"/>
          <p14:tracePt t="149900" x="5697538" y="5735638"/>
          <p14:tracePt t="149908" x="5697538" y="5772150"/>
          <p14:tracePt t="149915" x="5697538" y="5797550"/>
          <p14:tracePt t="149922" x="5697538" y="5834063"/>
          <p14:tracePt t="149929" x="5697538" y="5846763"/>
          <p14:tracePt t="149939" x="5697538" y="5865813"/>
          <p14:tracePt t="149944" x="5703888" y="5926138"/>
          <p14:tracePt t="149952" x="5703888" y="5938838"/>
          <p14:tracePt t="149959" x="5703888" y="5957888"/>
          <p14:tracePt t="149967" x="5721350" y="5988050"/>
          <p14:tracePt t="149975" x="5721350" y="6000750"/>
          <p14:tracePt t="149982" x="5721350" y="6013450"/>
          <p14:tracePt t="149990" x="5727700" y="6030913"/>
          <p14:tracePt t="149997" x="5734050" y="6037263"/>
          <p14:tracePt t="150005" x="5734050" y="6056313"/>
          <p14:tracePt t="150020" x="5734050" y="6069013"/>
          <p14:tracePt t="150027" x="5734050" y="6075363"/>
          <p14:tracePt t="150035" x="5740400" y="6092825"/>
          <p14:tracePt t="150042" x="5740400" y="6111875"/>
          <p14:tracePt t="150050" x="5740400" y="6118225"/>
          <p14:tracePt t="150058" x="5740400" y="6130925"/>
          <p14:tracePt t="150064" x="5740400" y="6135688"/>
          <p14:tracePt t="150073" x="5740400" y="6142038"/>
          <p14:tracePt t="150200" x="5715000" y="6148388"/>
          <p14:tracePt t="150207" x="5710238" y="6148388"/>
          <p14:tracePt t="150215" x="5672138" y="6167438"/>
          <p14:tracePt t="150222" x="5610225" y="6191250"/>
          <p14:tracePt t="150230" x="5580063" y="6210300"/>
          <p14:tracePt t="150238" x="5500688" y="6229350"/>
          <p14:tracePt t="150244" x="5400675" y="6259513"/>
          <p14:tracePt t="150252" x="5357813" y="6265863"/>
          <p14:tracePt t="150259" x="5284788" y="6284913"/>
          <p14:tracePt t="150267" x="5197475" y="6284913"/>
          <p14:tracePt t="150275" x="5086350" y="6284913"/>
          <p14:tracePt t="150282" x="5037138" y="6284913"/>
          <p14:tracePt t="150290" x="4902200" y="6284913"/>
          <p14:tracePt t="150297" x="4803775" y="6284913"/>
          <p14:tracePt t="150305" x="4716463" y="6284913"/>
          <p14:tracePt t="150312" x="4605338" y="6284913"/>
          <p14:tracePt t="150320" x="4457700" y="6284913"/>
          <p14:tracePt t="150327" x="4395788" y="6284913"/>
          <p14:tracePt t="150335" x="4248150" y="6284913"/>
          <p14:tracePt t="150342" x="4113213" y="6296025"/>
          <p14:tracePt t="150350" x="4051300" y="6296025"/>
          <p14:tracePt t="150358" x="3927475" y="6315075"/>
          <p14:tracePt t="150365" x="3816350" y="6327775"/>
          <p14:tracePt t="150372" x="3754438" y="6327775"/>
          <p14:tracePt t="150379" x="3656013" y="6327775"/>
          <p14:tracePt t="150388" x="3557588" y="6327775"/>
          <p14:tracePt t="150394" x="3459163" y="6327775"/>
          <p14:tracePt t="150402" x="3409950" y="6327775"/>
          <p14:tracePt t="150409" x="3317875" y="6334125"/>
          <p14:tracePt t="150417" x="3243263" y="6346825"/>
          <p14:tracePt t="150425" x="3194050" y="6346825"/>
          <p14:tracePt t="150432" x="3095625" y="6346825"/>
          <p14:tracePt t="150440" x="2984500" y="6346825"/>
          <p14:tracePt t="150447" x="2935288" y="6346825"/>
          <p14:tracePt t="150455" x="2811463" y="6346825"/>
          <p14:tracePt t="150462" x="2687638" y="6346825"/>
          <p14:tracePt t="150470" x="2638425" y="6346825"/>
          <p14:tracePt t="150477" x="2552700" y="6346825"/>
          <p14:tracePt t="150485" x="2454275" y="6346825"/>
          <p14:tracePt t="150492" x="2417763" y="6346825"/>
          <p14:tracePt t="150500" x="2330450" y="6346825"/>
          <p14:tracePt t="150507" x="2244725" y="6346825"/>
          <p14:tracePt t="150515" x="2182813" y="6346825"/>
          <p14:tracePt t="150523" x="2133600" y="6346825"/>
          <p14:tracePt t="150529" x="2071688" y="6346825"/>
          <p14:tracePt t="150539" x="1997075" y="6346825"/>
          <p14:tracePt t="150544" x="1973263" y="6346825"/>
          <p14:tracePt t="150552" x="1917700" y="6346825"/>
          <p14:tracePt t="150559" x="1868488" y="6346825"/>
          <p14:tracePt t="150565" x="1843088" y="6346825"/>
          <p14:tracePt t="150573" x="1812925" y="6346825"/>
          <p14:tracePt t="150581" x="1787525" y="6346825"/>
          <p14:tracePt t="150588" x="1776413" y="6346825"/>
          <p14:tracePt t="150595" x="1727200" y="6346825"/>
          <p14:tracePt t="150603" x="1701800" y="6346825"/>
          <p14:tracePt t="150610" x="1671638" y="6346825"/>
          <p14:tracePt t="150618" x="1646238" y="6346825"/>
          <p14:tracePt t="150626" x="1609725" y="6346825"/>
          <p14:tracePt t="150634" x="1566863" y="6346825"/>
          <p14:tracePt t="150641" x="1560513" y="6346825"/>
          <p14:tracePt t="150649" x="1535113" y="6346825"/>
          <p14:tracePt t="150656" x="1516063" y="6346825"/>
          <p14:tracePt t="150777" x="1516063" y="6340475"/>
          <p14:tracePt t="150785" x="1516063" y="6321425"/>
          <p14:tracePt t="150792" x="1516063" y="6308725"/>
          <p14:tracePt t="150800" x="1516063" y="6296025"/>
          <p14:tracePt t="150807" x="1516063" y="6278563"/>
          <p14:tracePt t="150815" x="1516063" y="6242050"/>
          <p14:tracePt t="150823" x="1516063" y="6223000"/>
          <p14:tracePt t="150829" x="1516063" y="6173788"/>
          <p14:tracePt t="150838" x="1522413" y="6086475"/>
          <p14:tracePt t="150845" x="1522413" y="6056313"/>
          <p14:tracePt t="150852" x="1522413" y="5981700"/>
          <p14:tracePt t="150859" x="1528763" y="5846763"/>
          <p14:tracePt t="150867" x="1554163" y="5654675"/>
          <p14:tracePt t="150875" x="1566863" y="5575300"/>
          <p14:tracePt t="150882" x="1590675" y="5365750"/>
          <p14:tracePt t="150905" x="1603375" y="4921250"/>
          <p14:tracePt t="150912" x="1603375" y="4773613"/>
          <p14:tracePt t="150927" x="1603375" y="4632325"/>
          <p14:tracePt t="150935" x="1597025" y="4521200"/>
          <p14:tracePt t="150942" x="1597025" y="4471988"/>
          <p14:tracePt t="150950" x="1590675" y="4371975"/>
          <p14:tracePt t="150957" x="1590675" y="4286250"/>
          <p14:tracePt t="150965" x="1590675" y="4224338"/>
          <p14:tracePt t="150972" x="1590675" y="4162425"/>
          <p14:tracePt t="150980" x="1590675" y="4040188"/>
          <p14:tracePt t="150988" x="1590675" y="3952875"/>
          <p14:tracePt t="150994" x="1590675" y="3929063"/>
          <p14:tracePt t="151002" x="1603375" y="3860800"/>
          <p14:tracePt t="151009" x="1609725" y="3805238"/>
          <p14:tracePt t="151017" x="1616075" y="3786188"/>
          <p14:tracePt t="151024" x="1620838" y="3749675"/>
          <p14:tracePt t="151032" x="1633538" y="3681413"/>
          <p14:tracePt t="151040" x="1633538" y="3663950"/>
          <p14:tracePt t="151047" x="1639888" y="3614738"/>
          <p14:tracePt t="151055" x="1639888" y="3563938"/>
          <p14:tracePt t="151062" x="1639888" y="3540125"/>
          <p14:tracePt t="151071" x="1639888" y="3490913"/>
          <p14:tracePt t="151077" x="1639888" y="3441700"/>
          <p14:tracePt t="151085" x="1646238" y="3392488"/>
          <p14:tracePt t="151092" x="1646238" y="3367088"/>
          <p14:tracePt t="151100" x="1646238" y="3330575"/>
          <p14:tracePt t="151107" x="1646238" y="3294063"/>
          <p14:tracePt t="151115" x="1646238" y="3287713"/>
          <p14:tracePt t="151122" x="1646238" y="3275013"/>
          <p14:tracePt t="151129" x="1652588" y="3275013"/>
          <p14:tracePt t="151332" x="1676400" y="3275013"/>
          <p14:tracePt t="151340" x="1881188" y="3298825"/>
          <p14:tracePt t="151347" x="1941513" y="3298825"/>
          <p14:tracePt t="151355" x="2120900" y="3324225"/>
          <p14:tracePt t="151362" x="2379663" y="3354388"/>
          <p14:tracePt t="151370" x="2466975" y="3354388"/>
          <p14:tracePt t="151377" x="2676525" y="3367088"/>
          <p14:tracePt t="151385" x="2935288" y="3379788"/>
          <p14:tracePt t="151393" x="3021013" y="3386138"/>
          <p14:tracePt t="151400" x="3206750" y="3386138"/>
          <p14:tracePt t="151407" x="3409950" y="3386138"/>
          <p14:tracePt t="151414" x="3495675" y="3386138"/>
          <p14:tracePt t="151424" x="3681413" y="3386138"/>
          <p14:tracePt t="151429" x="3884613" y="3386138"/>
          <p14:tracePt t="151438" x="4064000" y="3386138"/>
          <p14:tracePt t="151444" x="4137025" y="3386138"/>
          <p14:tracePt t="151452" x="4267200" y="3386138"/>
          <p14:tracePt t="151460" x="4378325" y="3386138"/>
          <p14:tracePt t="151467" x="4433888" y="3386138"/>
          <p14:tracePt t="151475" x="4506913" y="3386138"/>
          <p14:tracePt t="151482" x="4556125" y="3373438"/>
          <p14:tracePt t="151491" x="4568825" y="3373438"/>
          <p14:tracePt t="151497" x="4587875" y="3373438"/>
          <p14:tracePt t="151505" x="4598988" y="3373438"/>
          <p14:tracePt t="151512" x="4605338" y="3373438"/>
          <p14:tracePt t="151520" x="4611688" y="3373438"/>
          <p14:tracePt t="151527" x="4624388" y="3373438"/>
          <p14:tracePt t="151535" x="4643438" y="3373438"/>
          <p14:tracePt t="151543" x="4660900" y="3373438"/>
          <p14:tracePt t="151550" x="4699000" y="3386138"/>
          <p14:tracePt t="151557" x="4754563" y="3392488"/>
          <p14:tracePt t="151565" x="4772025" y="3392488"/>
          <p14:tracePt t="151570" x="4810125" y="3392488"/>
          <p14:tracePt t="151578" x="4833938" y="3392488"/>
          <p14:tracePt t="151586" x="4840288" y="3392488"/>
          <p14:tracePt t="151593" x="4852988" y="3392488"/>
          <p14:tracePt t="151601" x="4859338" y="3392488"/>
          <p14:tracePt t="151608" x="4864100" y="3398838"/>
          <p14:tracePt t="151631" x="4870450" y="3398838"/>
          <p14:tracePt t="151646" x="4883150" y="3398838"/>
          <p14:tracePt t="151654" x="4902200" y="3398838"/>
          <p14:tracePt t="151661" x="4908550" y="3398838"/>
          <p14:tracePt t="151669" x="4914900" y="3398838"/>
          <p14:tracePt t="151684" x="4919663" y="3398838"/>
          <p14:tracePt t="152165" x="4919663" y="3409950"/>
          <p14:tracePt t="152173" x="4919663" y="3435350"/>
          <p14:tracePt t="152179" x="4914900" y="3448050"/>
          <p14:tracePt t="152187" x="4914900" y="3454400"/>
          <p14:tracePt t="152194" x="4914900" y="3459163"/>
          <p14:tracePt t="152217" x="4908550" y="3465513"/>
          <p14:tracePt t="152225" x="4852988" y="3465513"/>
          <p14:tracePt t="152232" x="4784725" y="3459163"/>
          <p14:tracePt t="152240" x="4660900" y="3429000"/>
          <p14:tracePt t="152247" x="4519613" y="3398838"/>
          <p14:tracePt t="152256" x="4451350" y="3367088"/>
          <p14:tracePt t="152262" x="4329113" y="3330575"/>
          <p14:tracePt t="152270" x="4211638" y="3287713"/>
          <p14:tracePt t="152277" x="4156075" y="3255963"/>
          <p14:tracePt t="152285" x="4057650" y="3219450"/>
          <p14:tracePt t="152294" x="3989388" y="3187700"/>
          <p14:tracePt t="152300" x="3940175" y="3182938"/>
          <p14:tracePt t="152307" x="3859213" y="3151188"/>
          <p14:tracePt t="152315" x="3792538" y="3121025"/>
          <p14:tracePt t="152323" x="3694113" y="3095625"/>
          <p14:tracePt t="152330" x="3649663" y="3078163"/>
          <p14:tracePt t="152337" x="3538538" y="3059113"/>
          <p14:tracePt t="152344" x="3429000" y="3046413"/>
          <p14:tracePt t="152352" x="3367088" y="3033713"/>
          <p14:tracePt t="152359" x="3268663" y="3027363"/>
          <p14:tracePt t="152367" x="3163888" y="3016250"/>
          <p14:tracePt t="152375" x="3125788" y="3009900"/>
          <p14:tracePt t="152382" x="3040063" y="3009900"/>
          <p14:tracePt t="152390" x="2965450" y="2997200"/>
          <p14:tracePt t="152397" x="2935288" y="2997200"/>
          <p14:tracePt t="152406" x="2886075" y="2990850"/>
          <p14:tracePt t="152412" x="2824163" y="2990850"/>
          <p14:tracePt t="152420" x="2738438" y="2990850"/>
          <p14:tracePt t="152427" x="2700338" y="2990850"/>
          <p14:tracePt t="152435" x="2627313" y="2990850"/>
          <p14:tracePt t="152442" x="2527300" y="2990850"/>
          <p14:tracePt t="152450" x="2478088" y="2990850"/>
          <p14:tracePt t="152458" x="2379663" y="2990850"/>
          <p14:tracePt t="152465" x="2244725" y="2990850"/>
          <p14:tracePt t="152473" x="2195513" y="2990850"/>
          <p14:tracePt t="152479" x="2071688" y="2990850"/>
          <p14:tracePt t="152488" x="1973263" y="2990850"/>
          <p14:tracePt t="152494" x="1947863" y="2990850"/>
          <p14:tracePt t="152502" x="1881188" y="2990850"/>
          <p14:tracePt t="152509" x="1819275" y="2990850"/>
          <p14:tracePt t="152517" x="1770063" y="2990850"/>
          <p14:tracePt t="152525" x="1751013" y="2990850"/>
          <p14:tracePt t="152532" x="1701800" y="2990850"/>
          <p14:tracePt t="152540" x="1652588" y="2990850"/>
          <p14:tracePt t="152547" x="1633538" y="2990850"/>
          <p14:tracePt t="152556" x="1620838" y="2990850"/>
          <p14:tracePt t="152562" x="1571625" y="2990850"/>
          <p14:tracePt t="152571" x="1554163" y="2984500"/>
          <p14:tracePt t="152577" x="1498600" y="2984500"/>
          <p14:tracePt t="152585" x="1423988" y="2984500"/>
          <p14:tracePt t="152592" x="1393825" y="2984500"/>
          <p14:tracePt t="152600" x="1325563" y="2984500"/>
          <p14:tracePt t="152607" x="1289050" y="2984500"/>
          <p14:tracePt t="152615" x="1214438" y="2984500"/>
          <p14:tracePt t="152623" x="1201738" y="2984500"/>
          <p14:tracePt t="152629" x="1190625" y="2984500"/>
          <p14:tracePt t="152637" x="1184275" y="2978150"/>
          <p14:tracePt t="152652" x="1171575" y="2978150"/>
          <p14:tracePt t="152660" x="1158875" y="2978150"/>
          <p14:tracePt t="152667" x="1146175" y="2978150"/>
          <p14:tracePt t="152675" x="1128713" y="2973388"/>
          <p14:tracePt t="152682" x="1090613" y="2973388"/>
          <p14:tracePt t="152690" x="1066800" y="2973388"/>
          <p14:tracePt t="152697" x="1041400" y="2973388"/>
          <p14:tracePt t="152706" x="1023938" y="2973388"/>
          <p14:tracePt t="152712" x="998538" y="2967038"/>
          <p14:tracePt t="152727" x="992188" y="2967038"/>
          <p14:tracePt t="152735" x="974725" y="2960688"/>
          <p14:tracePt t="152743" x="968375" y="2960688"/>
          <p14:tracePt t="152750" x="962025" y="2960688"/>
          <p14:tracePt t="152758" x="955675" y="2960688"/>
          <p14:tracePt t="152765" x="942975" y="2960688"/>
          <p14:tracePt t="152773" x="925513" y="2960688"/>
          <p14:tracePt t="152779" x="906463" y="2960688"/>
          <p14:tracePt t="152787" x="893763" y="2960688"/>
          <p14:tracePt t="152794" x="876300" y="2960688"/>
          <p14:tracePt t="152802" x="857250" y="2960688"/>
          <p14:tracePt t="152809" x="825500" y="2960688"/>
          <p14:tracePt t="152817" x="820738" y="2960688"/>
          <p14:tracePt t="152960" x="825500" y="2960688"/>
          <p14:tracePt t="152967" x="831850" y="2960688"/>
          <p14:tracePt t="152975" x="838200" y="2960688"/>
          <p14:tracePt t="152989" x="850900" y="2960688"/>
          <p14:tracePt t="152997" x="869950" y="2960688"/>
          <p14:tracePt t="153006" x="887413" y="2960688"/>
          <p14:tracePt t="153012" x="893763" y="2960688"/>
          <p14:tracePt t="153020" x="906463" y="2960688"/>
          <p14:tracePt t="153027" x="925513" y="2960688"/>
          <p14:tracePt t="153035" x="949325" y="2960688"/>
          <p14:tracePt t="153042" x="962025" y="2960688"/>
          <p14:tracePt t="153050" x="1011238" y="2960688"/>
          <p14:tracePt t="153057" x="1073150" y="2960688"/>
          <p14:tracePt t="153065" x="1103313" y="2960688"/>
          <p14:tracePt t="153073" x="1165225" y="2960688"/>
          <p14:tracePt t="153079" x="1239838" y="2960688"/>
          <p14:tracePt t="153089" x="1270000" y="2960688"/>
          <p14:tracePt t="153094" x="1338263" y="2960688"/>
          <p14:tracePt t="153102" x="1423988" y="2960688"/>
          <p14:tracePt t="153109" x="1462088" y="2960688"/>
          <p14:tracePt t="153117" x="1511300" y="2960688"/>
          <p14:tracePt t="153125" x="1597025" y="2960688"/>
          <p14:tracePt t="153132" x="1671638" y="2960688"/>
          <p14:tracePt t="153140" x="1701800" y="2960688"/>
          <p14:tracePt t="153147" x="1763713" y="2960688"/>
          <p14:tracePt t="153156" x="1819275" y="2960688"/>
          <p14:tracePt t="153162" x="1843088" y="2960688"/>
          <p14:tracePt t="153170" x="1911350" y="2960688"/>
          <p14:tracePt t="153177" x="1997075" y="2960688"/>
          <p14:tracePt t="153185" x="2022475" y="2960688"/>
          <p14:tracePt t="153192" x="2108200" y="2960688"/>
          <p14:tracePt t="153199" x="2206625" y="2960688"/>
          <p14:tracePt t="153208" x="2262188" y="2960688"/>
          <p14:tracePt t="153215" x="2336800" y="2960688"/>
          <p14:tracePt t="153223" x="2422525" y="2960688"/>
          <p14:tracePt t="153229" x="2509838" y="2960688"/>
          <p14:tracePt t="153239" x="2533650" y="2960688"/>
          <p14:tracePt t="153244" x="2589213" y="2960688"/>
          <p14:tracePt t="153252" x="2644775" y="2973388"/>
          <p14:tracePt t="153259" x="2663825" y="2973388"/>
          <p14:tracePt t="153267" x="2719388" y="2973388"/>
          <p14:tracePt t="153275" x="2781300" y="2978150"/>
          <p14:tracePt t="153282" x="2805113" y="2984500"/>
          <p14:tracePt t="153289" x="2847975" y="2984500"/>
          <p14:tracePt t="153297" x="2916238" y="2997200"/>
          <p14:tracePt t="153306" x="2935288" y="2997200"/>
          <p14:tracePt t="153312" x="2971800" y="3003550"/>
          <p14:tracePt t="153320" x="3021013" y="3009900"/>
          <p14:tracePt t="153327" x="3063875" y="3009900"/>
          <p14:tracePt t="153341" x="3108325" y="3016250"/>
          <p14:tracePt t="153349" x="3144838" y="3016250"/>
          <p14:tracePt t="153357" x="3168650" y="3016250"/>
          <p14:tracePt t="153364" x="3213100" y="3016250"/>
          <p14:tracePt t="153372" x="3273425" y="3016250"/>
          <p14:tracePt t="153379" x="3305175" y="3016250"/>
          <p14:tracePt t="153386" x="3348038" y="3016250"/>
          <p14:tracePt t="153394" x="3409950" y="3016250"/>
          <p14:tracePt t="153402" x="3433763" y="3016250"/>
          <p14:tracePt t="153409" x="3471863" y="3016250"/>
          <p14:tracePt t="153416" x="3508375" y="3016250"/>
          <p14:tracePt t="153424" x="3533775" y="3016250"/>
          <p14:tracePt t="153432" x="3544888" y="3016250"/>
          <p14:tracePt t="153439" x="3563938" y="3016250"/>
          <p14:tracePt t="153446" x="3587750" y="3016250"/>
          <p14:tracePt t="153461" x="3643313" y="3016250"/>
          <p14:tracePt t="153469" x="3694113" y="3016250"/>
          <p14:tracePt t="153476" x="3711575" y="3016250"/>
          <p14:tracePt t="153484" x="3767138" y="3016250"/>
          <p14:tracePt t="153492" x="3829050" y="3016250"/>
          <p14:tracePt t="153499" x="3859213" y="3016250"/>
          <p14:tracePt t="153507" x="3897313" y="3016250"/>
          <p14:tracePt t="153514" x="3921125" y="3016250"/>
          <p14:tracePt t="153522" x="3959225" y="3016250"/>
          <p14:tracePt t="153528" x="3963988" y="3016250"/>
          <p14:tracePt t="153536" x="3989388" y="3016250"/>
          <p14:tracePt t="153543" x="4008438" y="3016250"/>
          <p14:tracePt t="153550" x="4019550" y="3016250"/>
          <p14:tracePt t="153558" x="4032250" y="3016250"/>
          <p14:tracePt t="153566" x="4081463" y="3016250"/>
          <p14:tracePt t="153573" x="4143375" y="3016250"/>
          <p14:tracePt t="153581" x="4217988" y="3016250"/>
          <p14:tracePt t="153588" x="4303713" y="3016250"/>
          <p14:tracePt t="153596" x="4329113" y="3016250"/>
          <p14:tracePt t="153605" x="4378325" y="3016250"/>
          <p14:tracePt t="153611" x="4438650" y="3016250"/>
          <p14:tracePt t="153619" x="4500563" y="3016250"/>
          <p14:tracePt t="153626" x="4513263" y="3022600"/>
          <p14:tracePt t="153634" x="4549775" y="3022600"/>
          <p14:tracePt t="153642" x="4575175" y="3022600"/>
          <p14:tracePt t="153649" x="4581525" y="3027363"/>
          <p14:tracePt t="153657" x="4598988" y="3027363"/>
          <p14:tracePt t="153664" x="4649788" y="3040063"/>
          <p14:tracePt t="153672" x="4667250" y="3040063"/>
          <p14:tracePt t="153679" x="4722813" y="3046413"/>
          <p14:tracePt t="153688" x="4791075" y="3046413"/>
          <p14:tracePt t="153694" x="4827588" y="3052763"/>
          <p14:tracePt t="153702" x="4876800" y="3065463"/>
          <p14:tracePt t="153709" x="4945063" y="3065463"/>
          <p14:tracePt t="153717" x="4994275" y="3071813"/>
          <p14:tracePt t="153724" x="5019675" y="3071813"/>
          <p14:tracePt t="153732" x="5062538" y="3078163"/>
          <p14:tracePt t="153739" x="5080000" y="3078163"/>
          <p14:tracePt t="153747" x="5092700" y="3078163"/>
          <p14:tracePt t="153755" x="5118100" y="3078163"/>
          <p14:tracePt t="153761" x="5154613" y="3078163"/>
          <p14:tracePt t="153769" x="5173663" y="3078163"/>
          <p14:tracePt t="153777" x="5222875" y="3078163"/>
          <p14:tracePt t="153784" x="5272088" y="3078163"/>
          <p14:tracePt t="153792" x="5302250" y="3078163"/>
          <p14:tracePt t="153799" x="5345113" y="3078163"/>
          <p14:tracePt t="153807" x="5376863" y="3078163"/>
          <p14:tracePt t="153815" x="5400675" y="3078163"/>
          <p14:tracePt t="153823" x="5419725" y="3078163"/>
          <p14:tracePt t="153829" x="5445125" y="3078163"/>
          <p14:tracePt t="153837" x="5456238" y="3078163"/>
          <p14:tracePt t="153852" x="5475288" y="3078163"/>
          <p14:tracePt t="153859" x="5494338" y="3078163"/>
          <p14:tracePt t="153867" x="5500688" y="3078163"/>
          <p14:tracePt t="153894" x="5629275" y="3078163"/>
          <p14:tracePt t="153897" x="5678488" y="3089275"/>
          <p14:tracePt t="153905" x="5697538" y="3089275"/>
          <p14:tracePt t="153911" x="5715000" y="3089275"/>
          <p14:tracePt t="153919" x="5734050" y="3089275"/>
          <p14:tracePt t="153927" x="5759450" y="3095625"/>
          <p14:tracePt t="153934" x="5770563" y="3095625"/>
          <p14:tracePt t="153942" x="5776913" y="3095625"/>
          <p14:tracePt t="153949" x="5789613" y="3095625"/>
          <p14:tracePt t="153957" x="5815013" y="3101975"/>
          <p14:tracePt t="153964" x="5826125" y="3101975"/>
          <p14:tracePt t="153972" x="5864225" y="3101975"/>
          <p14:tracePt t="153979" x="5926138" y="3108325"/>
          <p14:tracePt t="153988" x="5949950" y="3108325"/>
          <p14:tracePt t="153994" x="6011863" y="3108325"/>
          <p14:tracePt t="154002" x="6061075" y="3108325"/>
          <p14:tracePt t="154009" x="6086475" y="3108325"/>
          <p14:tracePt t="154016" x="6135688" y="3108325"/>
          <p14:tracePt t="154025" x="6184900" y="3108325"/>
          <p14:tracePt t="154032" x="6221413" y="3108325"/>
          <p14:tracePt t="154039" x="6234113" y="3108325"/>
          <p14:tracePt t="154047" x="6270625" y="3108325"/>
          <p14:tracePt t="154055" x="6307138" y="3108325"/>
          <p14:tracePt t="154061" x="6326188" y="3108325"/>
          <p14:tracePt t="154069" x="6424613" y="3108325"/>
          <p14:tracePt t="154076" x="6511925" y="3108325"/>
          <p14:tracePt t="154084" x="6542088" y="3108325"/>
          <p14:tracePt t="154092" x="6584950" y="3108325"/>
          <p14:tracePt t="154099" x="6621463" y="3108325"/>
          <p14:tracePt t="154107" x="6653213" y="3108325"/>
          <p14:tracePt t="154114" x="6689725" y="3108325"/>
          <p14:tracePt t="154123" x="6715125" y="3108325"/>
          <p14:tracePt t="154129" x="6745288" y="3108325"/>
          <p14:tracePt t="154138" x="6757988" y="3108325"/>
          <p14:tracePt t="154144" x="6777038" y="3108325"/>
          <p14:tracePt t="154152" x="6831013" y="3108325"/>
          <p14:tracePt t="154159" x="6850063" y="3108325"/>
          <p14:tracePt t="154167" x="6918325" y="3108325"/>
          <p14:tracePt t="154174" x="6980238" y="3108325"/>
          <p14:tracePt t="154182" x="7010400" y="3108325"/>
          <p14:tracePt t="154189" x="7046913" y="3108325"/>
          <p14:tracePt t="154197" x="7097713" y="3108325"/>
          <p14:tracePt t="154205" x="7121525" y="3108325"/>
          <p14:tracePt t="154211" x="7134225" y="3108325"/>
          <p14:tracePt t="154219" x="7158038" y="3108325"/>
          <p14:tracePt t="154226" x="7164388" y="3108325"/>
          <p14:tracePt t="154234" x="7170738" y="3108325"/>
          <p14:tracePt t="154242" x="7183438" y="3108325"/>
          <p14:tracePt t="154249" x="7219950" y="3108325"/>
          <p14:tracePt t="154257" x="7232650" y="3108325"/>
          <p14:tracePt t="154264" x="7281863" y="3108325"/>
          <p14:tracePt t="154273" x="7331075" y="3108325"/>
          <p14:tracePt t="154279" x="7356475" y="3101975"/>
          <p14:tracePt t="154288" x="7399338" y="3101975"/>
          <p14:tracePt t="154294" x="7423150" y="3101975"/>
          <p14:tracePt t="154302" x="7472363" y="3095625"/>
          <p14:tracePt t="154309" x="7485063" y="3095625"/>
          <p14:tracePt t="154317" x="7510463" y="3095625"/>
          <p14:tracePt t="154324" x="7527925" y="3095625"/>
          <p14:tracePt t="154332" x="7540625" y="3095625"/>
          <p14:tracePt t="154340" x="7566025" y="3095625"/>
          <p14:tracePt t="154347" x="7602538" y="3095625"/>
          <p14:tracePt t="154355" x="7664450" y="3095625"/>
          <p14:tracePt t="154361" x="7737475" y="3095625"/>
          <p14:tracePt t="154369" x="7824788" y="3095625"/>
          <p14:tracePt t="154376" x="7842250" y="3095625"/>
          <p14:tracePt t="154384" x="7886700" y="3095625"/>
          <p14:tracePt t="154391" x="7929563" y="3095625"/>
          <p14:tracePt t="154399" x="7953375" y="3095625"/>
          <p14:tracePt t="154407" x="7972425" y="3095625"/>
          <p14:tracePt t="154414" x="8002588" y="3095625"/>
          <p14:tracePt t="154422" x="8021638" y="3095625"/>
          <p14:tracePt t="154429" x="8040688" y="3095625"/>
          <p14:tracePt t="154438" x="8058150" y="3095625"/>
          <p14:tracePt t="154444" x="8089900" y="3095625"/>
          <p14:tracePt t="154452" x="8107363" y="3095625"/>
          <p14:tracePt t="154459" x="8158163" y="3095625"/>
          <p14:tracePt t="154467" x="8194675" y="3095625"/>
          <p14:tracePt t="154474" x="8213725" y="3095625"/>
          <p14:tracePt t="154482" x="8243888" y="3095625"/>
          <p14:tracePt t="154543" x="8250238" y="3095625"/>
          <p14:tracePt t="154549" x="8262938" y="3095625"/>
          <p14:tracePt t="154557" x="8280400" y="3095625"/>
          <p14:tracePt t="154565" x="8305800" y="3095625"/>
          <p14:tracePt t="154573" x="8329613" y="3095625"/>
          <p14:tracePt t="154580" x="8335963" y="3089275"/>
          <p14:tracePt t="154589" x="8355013" y="3089275"/>
          <p14:tracePt t="154594" x="8361363" y="30892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7" y="1361440"/>
            <a:ext cx="7483793" cy="407806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4-1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选择器设计方案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III</a:t>
            </a:r>
          </a:p>
          <a:p>
            <a:pPr marL="0" indent="0" algn="just" eaLnBrk="1" hangingPunct="1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mux_41(a, sel, 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parameter WIDTH = 8;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[WIDTH-1:0] a[0:3];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[1:0] sel;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output [WIDTH-1:0] 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利用数组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assign out = a[sel];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9DDD6B-3383-467B-86BA-55A626FBA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3557"/>
      </p:ext>
    </p:extLst>
  </p:cSld>
  <p:clrMapOvr>
    <a:masterClrMapping/>
  </p:clrMapOvr>
  <p:transition advTm="432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0" x="6140450" y="4532313"/>
          <p14:tracePt t="1222" x="6153150" y="4508500"/>
          <p14:tracePt t="1226" x="6159500" y="4465638"/>
          <p14:tracePt t="1238" x="6165850" y="4433888"/>
          <p14:tracePt t="1238" x="6172200" y="4427538"/>
          <p14:tracePt t="1246" x="6172200" y="4421188"/>
          <p14:tracePt t="1253" x="6178550" y="4421188"/>
          <p14:tracePt t="1260" x="6178550" y="4410075"/>
          <p14:tracePt t="1268" x="6184900" y="4397375"/>
          <p14:tracePt t="1275" x="6184900" y="4391025"/>
          <p14:tracePt t="1283" x="6184900" y="4384675"/>
          <p14:tracePt t="1290" x="6184900" y="4367213"/>
          <p14:tracePt t="1298" x="6184900" y="4354513"/>
          <p14:tracePt t="1306" x="6184900" y="4341813"/>
          <p14:tracePt t="1313" x="6191250" y="4329113"/>
          <p14:tracePt t="1321" x="6196013" y="4311650"/>
          <p14:tracePt t="1328" x="6196013" y="4298950"/>
          <p14:tracePt t="1337" x="6196013" y="4286250"/>
          <p14:tracePt t="1343" x="6196013" y="4267200"/>
          <p14:tracePt t="1351" x="6202363" y="4267200"/>
          <p14:tracePt t="1358" x="6202363" y="4249738"/>
          <p14:tracePt t="1366" x="6208713" y="4243388"/>
          <p14:tracePt t="1373" x="6208713" y="4237038"/>
          <p14:tracePt t="1381" x="6208713" y="4230688"/>
          <p14:tracePt t="1389" x="6215063" y="4230688"/>
          <p14:tracePt t="1396" x="6221413" y="4224338"/>
          <p14:tracePt t="1411" x="6227763" y="4217988"/>
          <p14:tracePt t="1419" x="6227763" y="4211638"/>
          <p14:tracePt t="1434" x="6227763" y="4205288"/>
          <p14:tracePt t="1441" x="6227763" y="4200525"/>
          <p14:tracePt t="1449" x="6227763" y="4194175"/>
          <p14:tracePt t="1471" x="6227763" y="4187825"/>
          <p14:tracePt t="1478" x="6227763" y="4181475"/>
          <p14:tracePt t="1487" x="6227763" y="4175125"/>
          <p14:tracePt t="1493" x="6227763" y="4168775"/>
          <p14:tracePt t="1501" x="6227763" y="4162425"/>
          <p14:tracePt t="1524" x="6227763" y="4156075"/>
          <p14:tracePt t="1539" x="6227763" y="4151313"/>
          <p14:tracePt t="7431" x="6196013" y="4151313"/>
          <p14:tracePt t="7431" x="6191250" y="4151313"/>
          <p14:tracePt t="7570" x="6202363" y="4151313"/>
          <p14:tracePt t="7577" x="6208713" y="4144963"/>
          <p14:tracePt t="7585" x="6215063" y="4144963"/>
          <p14:tracePt t="7592" x="6221413" y="4144963"/>
          <p14:tracePt t="7613" x="6227763" y="4144963"/>
          <p14:tracePt t="7621" x="6234113" y="4144963"/>
          <p14:tracePt t="7636" x="6240463" y="4138613"/>
          <p14:tracePt t="7659" x="6240463" y="4132263"/>
          <p14:tracePt t="7667" x="6246813" y="4132263"/>
          <p14:tracePt t="7676" x="6251575" y="4125913"/>
          <p14:tracePt t="7682" x="6257925" y="4125913"/>
          <p14:tracePt t="7690" x="6257925" y="4119563"/>
          <p14:tracePt t="7697" x="6264275" y="4119563"/>
          <p14:tracePt t="7705" x="6264275" y="4113213"/>
          <p14:tracePt t="7712" x="6270625" y="4106863"/>
          <p14:tracePt t="7720" x="6276975" y="4095750"/>
          <p14:tracePt t="7727" x="6276975" y="4089400"/>
          <p14:tracePt t="7735" x="6276975" y="4083050"/>
          <p14:tracePt t="7757" x="6276975" y="4076700"/>
          <p14:tracePt t="11030" x="6283325" y="4076700"/>
          <p14:tracePt t="11118" x="6264275" y="4076700"/>
          <p14:tracePt t="11124" x="6251575" y="4076700"/>
          <p14:tracePt t="11132" x="6240463" y="4076700"/>
          <p14:tracePt t="11141" x="6208713" y="4076700"/>
          <p14:tracePt t="11147" x="6172200" y="4076700"/>
          <p14:tracePt t="11155" x="6153150" y="4083050"/>
          <p14:tracePt t="11162" x="6110288" y="4083050"/>
          <p14:tracePt t="11171" x="6086475" y="4089400"/>
          <p14:tracePt t="11177" x="6048375" y="4095750"/>
          <p14:tracePt t="11185" x="6011863" y="4100513"/>
          <p14:tracePt t="11192" x="5930900" y="4119563"/>
          <p14:tracePt t="11200" x="5907088" y="4119563"/>
          <p14:tracePt t="11208" x="5838825" y="4138613"/>
          <p14:tracePt t="11215" x="5746750" y="4156075"/>
          <p14:tracePt t="11222" x="5710238" y="4156075"/>
          <p14:tracePt t="11230" x="5635625" y="4175125"/>
          <p14:tracePt t="11238" x="5530850" y="4187825"/>
          <p14:tracePt t="11245" x="5407025" y="4205288"/>
          <p14:tracePt t="11253" x="5370513" y="4217988"/>
          <p14:tracePt t="11260" x="5272088" y="4237038"/>
          <p14:tracePt t="11267" x="5180013" y="4249738"/>
          <p14:tracePt t="11275" x="5130800" y="4256088"/>
          <p14:tracePt t="11282" x="5068888" y="4260850"/>
          <p14:tracePt t="11290" x="4987925" y="4273550"/>
          <p14:tracePt t="11297" x="4970463" y="4273550"/>
          <p14:tracePt t="11305" x="4914900" y="4279900"/>
          <p14:tracePt t="11313" x="4827588" y="4292600"/>
          <p14:tracePt t="11321" x="4791075" y="4292600"/>
          <p14:tracePt t="11327" x="4692650" y="4292600"/>
          <p14:tracePt t="11335" x="4605338" y="4292600"/>
          <p14:tracePt t="11342" x="4538663" y="4298950"/>
          <p14:tracePt t="11350" x="4438650" y="4298950"/>
          <p14:tracePt t="11357" x="4340225" y="4311650"/>
          <p14:tracePt t="11365" x="4229100" y="4311650"/>
          <p14:tracePt t="11373" x="4192588" y="4316413"/>
          <p14:tracePt t="11380" x="4094163" y="4316413"/>
          <p14:tracePt t="11389" x="4019550" y="4316413"/>
          <p14:tracePt t="11395" x="3959225" y="4316413"/>
          <p14:tracePt t="11403" x="3897313" y="4316413"/>
          <p14:tracePt t="11410" x="3810000" y="4316413"/>
          <p14:tracePt t="11418" x="3773488" y="4316413"/>
          <p14:tracePt t="11425" x="3717925" y="4316413"/>
          <p14:tracePt t="11433" x="3632200" y="4316413"/>
          <p14:tracePt t="11440" x="3594100" y="4316413"/>
          <p14:tracePt t="11448" x="3521075" y="4329113"/>
          <p14:tracePt t="11455" x="3459163" y="4329113"/>
          <p14:tracePt t="11462" x="3403600" y="4335463"/>
          <p14:tracePt t="11471" x="3328988" y="4348163"/>
          <p14:tracePt t="11477" x="3255963" y="4348163"/>
          <p14:tracePt t="11485" x="3194050" y="4348163"/>
          <p14:tracePt t="11492" x="3168650" y="4348163"/>
          <p14:tracePt t="11500" x="3132138" y="4348163"/>
          <p14:tracePt t="11507" x="3076575" y="4348163"/>
          <p14:tracePt t="11515" x="3057525" y="4348163"/>
          <p14:tracePt t="11523" x="3003550" y="4348163"/>
          <p14:tracePt t="11530" x="2965450" y="4348163"/>
          <p14:tracePt t="11538" x="2947988" y="4348163"/>
          <p14:tracePt t="11545" x="2886075" y="4348163"/>
          <p14:tracePt t="11553" x="2836863" y="4348163"/>
          <p14:tracePt t="11560" x="2811463" y="4348163"/>
          <p14:tracePt t="11568" x="2762250" y="4354513"/>
          <p14:tracePt t="11575" x="2713038" y="4354513"/>
          <p14:tracePt t="11583" x="2693988" y="4360863"/>
          <p14:tracePt t="11590" x="2644775" y="4367213"/>
          <p14:tracePt t="11597" x="2589213" y="4378325"/>
          <p14:tracePt t="11605" x="2552700" y="4384675"/>
          <p14:tracePt t="11612" x="2533650" y="4384675"/>
          <p14:tracePt t="11621" x="2497138" y="4391025"/>
          <p14:tracePt t="11627" x="2454275" y="4403725"/>
          <p14:tracePt t="11635" x="2441575" y="4410075"/>
          <p14:tracePt t="11642" x="2405063" y="4410075"/>
          <p14:tracePt t="11650" x="2386013" y="4416425"/>
          <p14:tracePt t="11657" x="2379663" y="4416425"/>
          <p14:tracePt t="11665" x="2366963" y="4416425"/>
          <p14:tracePt t="11673" x="2349500" y="4421188"/>
          <p14:tracePt t="11680" x="2343150" y="4421188"/>
          <p14:tracePt t="11688" x="2324100" y="4421188"/>
          <p14:tracePt t="11695" x="2306638" y="4421188"/>
          <p14:tracePt t="11703" x="2293938" y="4421188"/>
          <p14:tracePt t="11710" x="2262188" y="4421188"/>
          <p14:tracePt t="11717" x="2244725" y="4427538"/>
          <p14:tracePt t="11725" x="2232025" y="4433888"/>
          <p14:tracePt t="11732" x="2225675" y="4440238"/>
          <p14:tracePt t="11740" x="2201863" y="4440238"/>
          <p14:tracePt t="11748" x="2176463" y="4452938"/>
          <p14:tracePt t="11755" x="2170113" y="4452938"/>
          <p14:tracePt t="11762" x="2114550" y="4471988"/>
          <p14:tracePt t="11771" x="2101850" y="4476750"/>
          <p14:tracePt t="11777" x="2090738" y="4476750"/>
          <p14:tracePt t="11792" x="2084388" y="4476750"/>
          <p14:tracePt t="11800" x="2071688" y="4476750"/>
          <p14:tracePt t="11807" x="2041525" y="4489450"/>
          <p14:tracePt t="11815" x="2016125" y="4489450"/>
          <p14:tracePt t="11823" x="2009775" y="4489450"/>
          <p14:tracePt t="11830" x="1985963" y="4489450"/>
          <p14:tracePt t="11838" x="1966913" y="4495800"/>
          <p14:tracePt t="11845" x="1947863" y="4495800"/>
          <p14:tracePt t="11853" x="1936750" y="4495800"/>
          <p14:tracePt t="11860" x="1911350" y="4495800"/>
          <p14:tracePt t="11928" x="1905000" y="4495800"/>
          <p14:tracePt t="11935" x="1892300" y="4495800"/>
          <p14:tracePt t="11942" x="1881188" y="4495800"/>
          <p14:tracePt t="11950" x="1868488" y="4495800"/>
          <p14:tracePt t="11957" x="1862138" y="4495800"/>
          <p14:tracePt t="11965" x="1849438" y="4495800"/>
          <p14:tracePt t="12348" x="1855788" y="4495800"/>
          <p14:tracePt t="12356" x="1862138" y="4495800"/>
          <p14:tracePt t="12362" x="1868488" y="4495800"/>
          <p14:tracePt t="12370" x="1881188" y="4495800"/>
          <p14:tracePt t="12377" x="1898650" y="4495800"/>
          <p14:tracePt t="12385" x="1924050" y="4495800"/>
          <p14:tracePt t="12393" x="1947863" y="4495800"/>
          <p14:tracePt t="12400" x="1973263" y="4495800"/>
          <p14:tracePt t="12408" x="1979613" y="4495800"/>
          <p14:tracePt t="12415" x="1997075" y="4495800"/>
          <p14:tracePt t="12423" x="2022475" y="4502150"/>
          <p14:tracePt t="12430" x="2028825" y="4502150"/>
          <p14:tracePt t="12439" x="2041525" y="4508500"/>
          <p14:tracePt t="12445" x="2058988" y="4508500"/>
          <p14:tracePt t="12453" x="2065338" y="4508500"/>
          <p14:tracePt t="12460" x="2084388" y="4508500"/>
          <p14:tracePt t="12468" x="2097088" y="4508500"/>
          <p14:tracePt t="12475" x="2108200" y="4514850"/>
          <p14:tracePt t="12483" x="2127250" y="4514850"/>
          <p14:tracePt t="12491" x="2139950" y="4514850"/>
          <p14:tracePt t="12498" x="2157413" y="4521200"/>
          <p14:tracePt t="12506" x="2182813" y="4521200"/>
          <p14:tracePt t="12512" x="2201863" y="4521200"/>
          <p14:tracePt t="12520" x="2225675" y="4521200"/>
          <p14:tracePt t="12527" x="2238375" y="4521200"/>
          <p14:tracePt t="12535" x="2257425" y="4521200"/>
          <p14:tracePt t="12543" x="2281238" y="4521200"/>
          <p14:tracePt t="12550" x="2293938" y="4521200"/>
          <p14:tracePt t="12559" x="2306638" y="4521200"/>
          <p14:tracePt t="12565" x="2312988" y="4521200"/>
          <p14:tracePt t="12573" x="2324100" y="4521200"/>
          <p14:tracePt t="12580" x="2330450" y="4521200"/>
          <p14:tracePt t="12590" x="2343150" y="4521200"/>
          <p14:tracePt t="12595" x="2349500" y="4521200"/>
          <p14:tracePt t="12603" x="2366963" y="4521200"/>
          <p14:tracePt t="12610" x="2379663" y="4521200"/>
          <p14:tracePt t="12618" x="2392363" y="4521200"/>
          <p14:tracePt t="12626" x="2405063" y="4521200"/>
          <p14:tracePt t="12634" x="2428875" y="4527550"/>
          <p14:tracePt t="12640" x="2447925" y="4527550"/>
          <p14:tracePt t="12648" x="2460625" y="4527550"/>
          <p14:tracePt t="12656" x="2490788" y="4527550"/>
          <p14:tracePt t="12662" x="2509838" y="4527550"/>
          <p14:tracePt t="12670" x="2522538" y="4527550"/>
          <p14:tracePt t="12677" x="2540000" y="4527550"/>
          <p14:tracePt t="12686" x="2559050" y="4527550"/>
          <p14:tracePt t="12692" x="2571750" y="4527550"/>
          <p14:tracePt t="12700" x="2578100" y="4527550"/>
          <p14:tracePt t="12709" x="2582863" y="4527550"/>
          <p14:tracePt t="12715" x="2589213" y="4527550"/>
          <p14:tracePt t="12723" x="2595563" y="4527550"/>
          <p14:tracePt t="12753" x="2601913" y="4527550"/>
          <p14:tracePt t="12760" x="2620963" y="4527550"/>
          <p14:tracePt t="12768" x="2627313" y="4527550"/>
          <p14:tracePt t="12775" x="2644775" y="4527550"/>
          <p14:tracePt t="12783" x="2663825" y="4527550"/>
          <p14:tracePt t="12790" x="2676525" y="4527550"/>
          <p14:tracePt t="12798" x="2687638" y="4527550"/>
          <p14:tracePt t="12806" x="2700338" y="4527550"/>
          <p14:tracePt t="12812" x="2706688" y="4527550"/>
          <p14:tracePt t="12873" x="2713038" y="4527550"/>
          <p14:tracePt t="12889" x="2719388" y="4527550"/>
          <p14:tracePt t="12895" x="2725738" y="4527550"/>
          <p14:tracePt t="12903" x="2732088" y="4527550"/>
          <p14:tracePt t="12910" x="2738438" y="4527550"/>
          <p14:tracePt t="12925" x="2743200" y="4527550"/>
          <p14:tracePt t="12941" x="2749550" y="4527550"/>
          <p14:tracePt t="12977" x="2755900" y="4527550"/>
          <p14:tracePt t="13000" x="2762250" y="4527550"/>
          <p14:tracePt t="13009" x="2768600" y="4527550"/>
          <p14:tracePt t="13015" x="2774950" y="4527550"/>
          <p14:tracePt t="13030" x="2781300" y="4527550"/>
          <p14:tracePt t="13039" x="2787650" y="4527550"/>
          <p14:tracePt t="13075" x="2798763" y="4527550"/>
          <p14:tracePt t="13083" x="2805113" y="4527550"/>
          <p14:tracePt t="13090" x="2817813" y="4527550"/>
          <p14:tracePt t="13107" x="2824163" y="4527550"/>
          <p14:tracePt t="13120" x="2830513" y="4527550"/>
          <p14:tracePt t="13194" x="2836863" y="4527550"/>
          <p14:tracePt t="13202" x="2847975" y="4527550"/>
          <p14:tracePt t="13209" x="2854325" y="4527550"/>
          <p14:tracePt t="13218" x="2860675" y="4527550"/>
          <p14:tracePt t="13225" x="2873375" y="4527550"/>
          <p14:tracePt t="13240" x="2879725" y="4527550"/>
          <p14:tracePt t="13257" x="2886075" y="4527550"/>
          <p14:tracePt t="16325" x="2941638" y="4527550"/>
          <p14:tracePt t="16326" x="3095625" y="4514850"/>
          <p14:tracePt t="16329" x="3217863" y="4508500"/>
          <p14:tracePt t="16331" x="3367088" y="4495800"/>
          <p14:tracePt t="16336" x="3724275" y="4471988"/>
          <p14:tracePt t="16344" x="3767138" y="4459288"/>
          <p14:tracePt t="16351" x="3871913" y="4459288"/>
          <p14:tracePt t="16359" x="3976688" y="4452938"/>
          <p14:tracePt t="16366" x="4038600" y="4440238"/>
          <p14:tracePt t="16374" x="4124325" y="4433888"/>
          <p14:tracePt t="16382" x="4235450" y="4433888"/>
          <p14:tracePt t="16389" x="4267200" y="4421188"/>
          <p14:tracePt t="16397" x="4359275" y="4421188"/>
          <p14:tracePt t="16404" x="4476750" y="4416425"/>
          <p14:tracePt t="16412" x="4500563" y="4416425"/>
          <p14:tracePt t="16419" x="4581525" y="4403725"/>
          <p14:tracePt t="16427" x="4667250" y="4397375"/>
          <p14:tracePt t="16434" x="4692650" y="4391025"/>
          <p14:tracePt t="16442" x="4748213" y="4378325"/>
          <p14:tracePt t="16449" x="4810125" y="4371975"/>
          <p14:tracePt t="16457" x="4852988" y="4367213"/>
          <p14:tracePt t="16465" x="4870450" y="4367213"/>
          <p14:tracePt t="16472" x="4908550" y="4354513"/>
          <p14:tracePt t="16479" x="4938713" y="4341813"/>
          <p14:tracePt t="16487" x="4951413" y="4341813"/>
          <p14:tracePt t="16494" x="4970463" y="4329113"/>
          <p14:tracePt t="16502" x="4975225" y="4322763"/>
          <p14:tracePt t="16509" x="4981575" y="4316413"/>
          <p14:tracePt t="16517" x="4994275" y="4305300"/>
          <p14:tracePt t="16524" x="5000625" y="4292600"/>
          <p14:tracePt t="16533" x="5006975" y="4286250"/>
          <p14:tracePt t="16539" x="5013325" y="4279900"/>
          <p14:tracePt t="16548" x="5019675" y="4267200"/>
          <p14:tracePt t="16554" x="5019675" y="4260850"/>
          <p14:tracePt t="16569" x="5024438" y="4256088"/>
          <p14:tracePt t="16577" x="5030788" y="4243388"/>
          <p14:tracePt t="16584" x="5037138" y="4237038"/>
          <p14:tracePt t="16592" x="5043488" y="4224338"/>
          <p14:tracePt t="16599" x="5056188" y="4205288"/>
          <p14:tracePt t="16607" x="5056188" y="4200525"/>
          <p14:tracePt t="16614" x="5062538" y="4187825"/>
          <p14:tracePt t="16622" x="5062538" y="4162425"/>
          <p14:tracePt t="16629" x="5062538" y="4156075"/>
          <p14:tracePt t="16637" x="5062538" y="4132263"/>
          <p14:tracePt t="16644" x="5062538" y="4095750"/>
          <p14:tracePt t="16652" x="5062538" y="4083050"/>
          <p14:tracePt t="16659" x="5062538" y="4044950"/>
          <p14:tracePt t="16667" x="5049838" y="3990975"/>
          <p14:tracePt t="16674" x="5043488" y="3952875"/>
          <p14:tracePt t="16682" x="5024438" y="3910013"/>
          <p14:tracePt t="16689" x="5006975" y="3854450"/>
          <p14:tracePt t="16697" x="4981575" y="3798888"/>
          <p14:tracePt t="16704" x="4970463" y="3779838"/>
          <p14:tracePt t="16712" x="4945063" y="3749675"/>
          <p14:tracePt t="16719" x="4932363" y="3719513"/>
          <p14:tracePt t="16727" x="4919663" y="3706813"/>
          <p14:tracePt t="16734" x="4902200" y="3687763"/>
          <p14:tracePt t="16742" x="4883150" y="3663950"/>
          <p14:tracePt t="16749" x="4876800" y="3657600"/>
          <p14:tracePt t="16757" x="4864100" y="3644900"/>
          <p14:tracePt t="16764" x="4852988" y="3632200"/>
          <p14:tracePt t="16772" x="4846638" y="3625850"/>
          <p14:tracePt t="16779" x="4840288" y="3625850"/>
          <p14:tracePt t="16787" x="4821238" y="3614738"/>
          <p14:tracePt t="16795" x="4814888" y="3614738"/>
          <p14:tracePt t="16802" x="4803775" y="3614738"/>
          <p14:tracePt t="16809" x="4797425" y="3608388"/>
          <p14:tracePt t="16817" x="4791075" y="3602038"/>
          <p14:tracePt t="16825" x="4784725" y="3602038"/>
          <p14:tracePt t="16832" x="4772025" y="3602038"/>
          <p14:tracePt t="16840" x="4759325" y="3595688"/>
          <p14:tracePt t="16848" x="4748213" y="3595688"/>
          <p14:tracePt t="16854" x="4735513" y="3595688"/>
          <p14:tracePt t="16862" x="4729163" y="3589338"/>
          <p14:tracePt t="16869" x="4716463" y="3582988"/>
          <p14:tracePt t="16877" x="4705350" y="3582988"/>
          <p14:tracePt t="16884" x="4692650" y="3576638"/>
          <p14:tracePt t="16892" x="4686300" y="3576638"/>
          <p14:tracePt t="16900" x="4673600" y="3570288"/>
          <p14:tracePt t="16907" x="4660900" y="3563938"/>
          <p14:tracePt t="16915" x="4637088" y="3563938"/>
          <p14:tracePt t="16922" x="4624388" y="3559175"/>
          <p14:tracePt t="16930" x="4605338" y="3559175"/>
          <p14:tracePt t="16937" x="4575175" y="3552825"/>
          <p14:tracePt t="16952" x="4568825" y="3552825"/>
          <p14:tracePt t="16960" x="4549775" y="3546475"/>
          <p14:tracePt t="16967" x="4538663" y="3546475"/>
          <p14:tracePt t="16975" x="4532313" y="3546475"/>
          <p14:tracePt t="16982" x="4525963" y="3540125"/>
          <p14:tracePt t="16990" x="4519613" y="3540125"/>
          <p14:tracePt t="16997" x="4500563" y="3527425"/>
          <p14:tracePt t="17004" x="4489450" y="3521075"/>
          <p14:tracePt t="17012" x="4483100" y="3514725"/>
          <p14:tracePt t="17019" x="4470400" y="3509963"/>
          <p14:tracePt t="17027" x="4451350" y="3497263"/>
          <p14:tracePt t="17034" x="4427538" y="3490913"/>
          <p14:tracePt t="17042" x="4414838" y="3484563"/>
          <p14:tracePt t="17050" x="4384675" y="3478213"/>
          <p14:tracePt t="17057" x="4346575" y="3465513"/>
          <p14:tracePt t="17065" x="4333875" y="3459163"/>
          <p14:tracePt t="17072" x="4310063" y="3454400"/>
          <p14:tracePt t="17080" x="4291013" y="3448050"/>
          <p14:tracePt t="17087" x="4284663" y="3448050"/>
          <p14:tracePt t="17095" x="4273550" y="3435350"/>
          <p14:tracePt t="17102" x="4260850" y="3429000"/>
          <p14:tracePt t="17109" x="4254500" y="3429000"/>
          <p14:tracePt t="17117" x="4248150" y="3422650"/>
          <p14:tracePt t="17133" x="4241800" y="3422650"/>
          <p14:tracePt t="17140" x="4241800" y="3416300"/>
          <p14:tracePt t="17148" x="4235450" y="3416300"/>
          <p14:tracePt t="17154" x="4229100" y="3409950"/>
          <p14:tracePt t="17162" x="4224338" y="3403600"/>
          <p14:tracePt t="17177" x="4217988" y="3403600"/>
          <p14:tracePt t="17184" x="4217988" y="3398838"/>
          <p14:tracePt t="17192" x="4211638" y="3398838"/>
          <p14:tracePt t="17200" x="4205288" y="3386138"/>
          <p14:tracePt t="17216" x="4198938" y="3379788"/>
          <p14:tracePt t="17222" x="4186238" y="3373438"/>
          <p14:tracePt t="17230" x="4179888" y="3373438"/>
          <p14:tracePt t="17237" x="4173538" y="3373438"/>
          <p14:tracePt t="17245" x="4168775" y="3367088"/>
          <p14:tracePt t="17283" x="4162425" y="3360738"/>
          <p14:tracePt t="17305" x="4156075" y="3354388"/>
          <p14:tracePt t="17328" x="4149725" y="3354388"/>
          <p14:tracePt t="17343" x="4143375" y="3354388"/>
          <p14:tracePt t="17365" x="4137025" y="3348038"/>
          <p14:tracePt t="17373" x="4130675" y="3348038"/>
          <p14:tracePt t="17387" x="4130675" y="3343275"/>
          <p14:tracePt t="17402" x="4124325" y="3336925"/>
          <p14:tracePt t="17426" x="4119563" y="3336925"/>
          <p14:tracePt t="17440" x="4106863" y="3330575"/>
          <p14:tracePt t="17448" x="4100513" y="3324225"/>
          <p14:tracePt t="17455" x="4094163" y="3324225"/>
          <p14:tracePt t="17463" x="4087813" y="3317875"/>
          <p14:tracePt t="17478" x="4087813" y="3311525"/>
          <p14:tracePt t="17485" x="4081463" y="3311525"/>
          <p14:tracePt t="17493" x="4075113" y="3305175"/>
          <p14:tracePt t="17515" x="4068763" y="3305175"/>
          <p14:tracePt t="17523" x="4068763" y="3298825"/>
          <p14:tracePt t="17532" x="4064000" y="3298825"/>
          <p14:tracePt t="17583" x="4057650" y="3298825"/>
          <p14:tracePt t="17928" x="4068763" y="3298825"/>
          <p14:tracePt t="17936" x="4075113" y="3298825"/>
          <p14:tracePt t="17943" x="4081463" y="3298825"/>
          <p14:tracePt t="17950" x="4087813" y="3298825"/>
          <p14:tracePt t="17958" x="4106863" y="3305175"/>
          <p14:tracePt t="17965" x="4106863" y="3311525"/>
          <p14:tracePt t="17973" x="4113213" y="3311525"/>
          <p14:tracePt t="17980" x="4119563" y="3311525"/>
          <p14:tracePt t="17988" x="4124325" y="3311525"/>
          <p14:tracePt t="17995" x="4130675" y="3324225"/>
          <p14:tracePt t="18003" x="4143375" y="3324225"/>
          <p14:tracePt t="18011" x="4149725" y="3324225"/>
          <p14:tracePt t="18018" x="4156075" y="3330575"/>
          <p14:tracePt t="18033" x="4162425" y="3330575"/>
          <p14:tracePt t="18040" x="4173538" y="3330575"/>
          <p14:tracePt t="18048" x="4179888" y="3330575"/>
          <p14:tracePt t="18056" x="4186238" y="3330575"/>
          <p14:tracePt t="18063" x="4198938" y="3336925"/>
          <p14:tracePt t="18070" x="4211638" y="3336925"/>
          <p14:tracePt t="18077" x="4224338" y="3336925"/>
          <p14:tracePt t="18092" x="4241800" y="3343275"/>
          <p14:tracePt t="18114" x="4279900" y="3348038"/>
          <p14:tracePt t="18122" x="4291013" y="3348038"/>
          <p14:tracePt t="18129" x="4303713" y="3348038"/>
          <p14:tracePt t="18137" x="4316413" y="3348038"/>
          <p14:tracePt t="18144" x="4340225" y="3348038"/>
          <p14:tracePt t="18152" x="4346575" y="3348038"/>
          <p14:tracePt t="18159" x="4365625" y="3348038"/>
          <p14:tracePt t="18167" x="4378325" y="3348038"/>
          <p14:tracePt t="18175" x="4384675" y="3348038"/>
          <p14:tracePt t="18182" x="4389438" y="3348038"/>
          <p14:tracePt t="18189" x="4395788" y="3348038"/>
          <p14:tracePt t="18197" x="4402138" y="3348038"/>
          <p14:tracePt t="18204" x="4408488" y="3348038"/>
          <p14:tracePt t="18212" x="4421188" y="3348038"/>
          <p14:tracePt t="18220" x="4438650" y="3348038"/>
          <p14:tracePt t="18227" x="4451350" y="3348038"/>
          <p14:tracePt t="18235" x="4470400" y="3348038"/>
          <p14:tracePt t="18242" x="4500563" y="3354388"/>
          <p14:tracePt t="18249" x="4513263" y="3354388"/>
          <p14:tracePt t="18257" x="4538663" y="3354388"/>
          <p14:tracePt t="18264" x="4568825" y="3354388"/>
          <p14:tracePt t="18272" x="4575175" y="3354388"/>
          <p14:tracePt t="18279" x="4594225" y="3354388"/>
          <p14:tracePt t="18287" x="4611688" y="3354388"/>
          <p14:tracePt t="18295" x="4630738" y="3354388"/>
          <p14:tracePt t="18302" x="4643438" y="3354388"/>
          <p14:tracePt t="18310" x="4654550" y="3354388"/>
          <p14:tracePt t="18318" x="4679950" y="3354388"/>
          <p14:tracePt t="18326" x="4692650" y="3354388"/>
          <p14:tracePt t="18333" x="4722813" y="3354388"/>
          <p14:tracePt t="18341" x="4741863" y="3354388"/>
          <p14:tracePt t="18348" x="4754563" y="3354388"/>
          <p14:tracePt t="18355" x="4765675" y="3354388"/>
          <p14:tracePt t="18363" x="4784725" y="3354388"/>
          <p14:tracePt t="18370" x="4791075" y="3354388"/>
          <p14:tracePt t="18378" x="4797425" y="3354388"/>
          <p14:tracePt t="18385" x="4810125" y="3348038"/>
          <p14:tracePt t="18393" x="4821238" y="3348038"/>
          <p14:tracePt t="18400" x="4827588" y="3343275"/>
          <p14:tracePt t="18410" x="4840288" y="3343275"/>
          <p14:tracePt t="18415" x="4864100" y="3336925"/>
          <p14:tracePt t="18423" x="4876800" y="3330575"/>
          <p14:tracePt t="18430" x="4889500" y="3324225"/>
          <p14:tracePt t="18436" x="4914900" y="3324225"/>
          <p14:tracePt t="18444" x="4919663" y="3317875"/>
          <p14:tracePt t="18452" x="4938713" y="3317875"/>
          <p14:tracePt t="18459" x="4957763" y="3305175"/>
          <p14:tracePt t="18466" x="4970463" y="3305175"/>
          <p14:tracePt t="18474" x="4975225" y="3298825"/>
          <p14:tracePt t="18481" x="4981575" y="3298825"/>
          <p14:tracePt t="18489" x="4987925" y="3294063"/>
          <p14:tracePt t="18496" x="5000625" y="3281363"/>
          <p14:tracePt t="18504" x="5000625" y="3275013"/>
          <p14:tracePt t="18511" x="5006975" y="3275013"/>
          <p14:tracePt t="18519" x="5019675" y="3262313"/>
          <p14:tracePt t="18527" x="5019675" y="3255963"/>
          <p14:tracePt t="18534" x="5024438" y="3243263"/>
          <p14:tracePt t="18542" x="5030788" y="3238500"/>
          <p14:tracePt t="18549" x="5043488" y="3219450"/>
          <p14:tracePt t="18557" x="5056188" y="3200400"/>
          <p14:tracePt t="18564" x="5062538" y="3194050"/>
          <p14:tracePt t="18572" x="5075238" y="3176588"/>
          <p14:tracePt t="18579" x="5075238" y="3157538"/>
          <p14:tracePt t="18587" x="5092700" y="3108325"/>
          <p14:tracePt t="18594" x="5092700" y="3089275"/>
          <p14:tracePt t="18602" x="5092700" y="3065463"/>
          <p14:tracePt t="18609" x="5092700" y="3059113"/>
          <p14:tracePt t="18617" x="5092700" y="3033713"/>
          <p14:tracePt t="18625" x="5092700" y="2997200"/>
          <p14:tracePt t="18632" x="5092700" y="2973388"/>
          <p14:tracePt t="18639" x="5092700" y="2960688"/>
          <p14:tracePt t="18647" x="5086350" y="2941638"/>
          <p14:tracePt t="18654" x="5075238" y="2911475"/>
          <p14:tracePt t="18662" x="5075238" y="2905125"/>
          <p14:tracePt t="18669" x="5068888" y="2886075"/>
          <p14:tracePt t="18677" x="5062538" y="2879725"/>
          <p14:tracePt t="18684" x="5056188" y="2873375"/>
          <p14:tracePt t="18692" x="5049838" y="2873375"/>
          <p14:tracePt t="18699" x="5043488" y="2867025"/>
          <p14:tracePt t="18707" x="5037138" y="2862263"/>
          <p14:tracePt t="18714" x="5037138" y="2855913"/>
          <p14:tracePt t="18722" x="5030788" y="2855913"/>
          <p14:tracePt t="18729" x="5024438" y="2849563"/>
          <p14:tracePt t="18737" x="5019675" y="2843213"/>
          <p14:tracePt t="18744" x="5006975" y="2843213"/>
          <p14:tracePt t="18752" x="4994275" y="2836863"/>
          <p14:tracePt t="18759" x="4987925" y="2836863"/>
          <p14:tracePt t="18767" x="4975225" y="2830513"/>
          <p14:tracePt t="18775" x="4964113" y="2830513"/>
          <p14:tracePt t="18782" x="4951413" y="2824163"/>
          <p14:tracePt t="18789" x="4938713" y="2817813"/>
          <p14:tracePt t="18797" x="4914900" y="2817813"/>
          <p14:tracePt t="18804" x="4908550" y="2817813"/>
          <p14:tracePt t="18812" x="4895850" y="2813050"/>
          <p14:tracePt t="18819" x="4870450" y="2813050"/>
          <p14:tracePt t="18827" x="4859338" y="2813050"/>
          <p14:tracePt t="18834" x="4852988" y="2813050"/>
          <p14:tracePt t="18842" x="4833938" y="2813050"/>
          <p14:tracePt t="18849" x="4803775" y="2806700"/>
          <p14:tracePt t="18857" x="4791075" y="2806700"/>
          <p14:tracePt t="18864" x="4772025" y="2806700"/>
          <p14:tracePt t="18872" x="4759325" y="2806700"/>
          <p14:tracePt t="18879" x="4741863" y="2806700"/>
          <p14:tracePt t="18887" x="4716463" y="2806700"/>
          <p14:tracePt t="18894" x="4686300" y="2806700"/>
          <p14:tracePt t="18902" x="4673600" y="2806700"/>
          <p14:tracePt t="18909" x="4649788" y="2800350"/>
          <p14:tracePt t="18917" x="4605338" y="2800350"/>
          <p14:tracePt t="18925" x="4598988" y="2800350"/>
          <p14:tracePt t="18932" x="4556125" y="2794000"/>
          <p14:tracePt t="18939" x="4532313" y="2794000"/>
          <p14:tracePt t="18947" x="4500563" y="2787650"/>
          <p14:tracePt t="18954" x="4489450" y="2787650"/>
          <p14:tracePt t="18962" x="4476750" y="2787650"/>
          <p14:tracePt t="18969" x="4457700" y="2787650"/>
          <p14:tracePt t="18977" x="4451350" y="2787650"/>
          <p14:tracePt t="18984" x="4438650" y="2787650"/>
          <p14:tracePt t="18991" x="4433888" y="2787650"/>
          <p14:tracePt t="18998" x="4427538" y="2787650"/>
          <p14:tracePt t="19007" x="4414838" y="2787650"/>
          <p14:tracePt t="19014" x="4395788" y="2787650"/>
          <p14:tracePt t="19021" x="4378325" y="2787650"/>
          <p14:tracePt t="19029" x="4359275" y="2794000"/>
          <p14:tracePt t="19044" x="4346575" y="2800350"/>
          <p14:tracePt t="19052" x="4310063" y="2800350"/>
          <p14:tracePt t="19059" x="4279900" y="2806700"/>
          <p14:tracePt t="19067" x="4273550" y="2806700"/>
          <p14:tracePt t="19075" x="4267200" y="2806700"/>
          <p14:tracePt t="19082" x="4267200" y="2813050"/>
          <p14:tracePt t="19089" x="4260850" y="2813050"/>
          <p14:tracePt t="19114" x="4254500" y="2813050"/>
          <p14:tracePt t="19120" x="4248150" y="2813050"/>
          <p14:tracePt t="19127" x="4241800" y="2813050"/>
          <p14:tracePt t="19135" x="4229100" y="2813050"/>
          <p14:tracePt t="19142" x="4217988" y="2813050"/>
          <p14:tracePt t="19149" x="4205288" y="2813050"/>
          <p14:tracePt t="19158" x="4198938" y="2813050"/>
          <p14:tracePt t="19164" x="4186238" y="2817813"/>
          <p14:tracePt t="19172" x="4173538" y="2817813"/>
          <p14:tracePt t="19179" x="4162425" y="2824163"/>
          <p14:tracePt t="19187" x="4156075" y="2830513"/>
          <p14:tracePt t="19195" x="4143375" y="2830513"/>
          <p14:tracePt t="19210" x="4137025" y="2830513"/>
          <p14:tracePt t="19217" x="4130675" y="2830513"/>
          <p14:tracePt t="19225" x="4119563" y="2836863"/>
          <p14:tracePt t="19232" x="4113213" y="2836863"/>
          <p14:tracePt t="19254" x="4106863" y="2836863"/>
          <p14:tracePt t="19269" x="4100513" y="2836863"/>
          <p14:tracePt t="19277" x="4094163" y="2843213"/>
          <p14:tracePt t="19284" x="4081463" y="2855913"/>
          <p14:tracePt t="19292" x="4075113" y="2862263"/>
          <p14:tracePt t="19299" x="4064000" y="2867025"/>
          <p14:tracePt t="19308" x="4051300" y="2879725"/>
          <p14:tracePt t="19314" x="4038600" y="2892425"/>
          <p14:tracePt t="19322" x="4025900" y="2898775"/>
          <p14:tracePt t="19329" x="4019550" y="2911475"/>
          <p14:tracePt t="19337" x="4008438" y="2928938"/>
          <p14:tracePt t="19345" x="4002088" y="2928938"/>
          <p14:tracePt t="19352" x="3995738" y="2935288"/>
          <p14:tracePt t="19359" x="3989388" y="2941638"/>
          <p14:tracePt t="19367" x="3983038" y="2941638"/>
          <p14:tracePt t="19375" x="3983038" y="2947988"/>
          <p14:tracePt t="19382" x="3983038" y="2954338"/>
          <p14:tracePt t="19421" x="3976688" y="2954338"/>
          <p14:tracePt t="19428" x="3976688" y="2960688"/>
          <p14:tracePt t="19435" x="3976688" y="2967038"/>
          <p14:tracePt t="19443" x="3970338" y="2973388"/>
          <p14:tracePt t="19459" x="3963988" y="2978150"/>
          <p14:tracePt t="19465" x="3963988" y="2984500"/>
          <p14:tracePt t="19473" x="3959225" y="2997200"/>
          <p14:tracePt t="19480" x="3959225" y="3016250"/>
          <p14:tracePt t="19488" x="3959225" y="3022600"/>
          <p14:tracePt t="19496" x="3952875" y="3033713"/>
          <p14:tracePt t="19503" x="3946525" y="3052763"/>
          <p14:tracePt t="19510" x="3946525" y="3059113"/>
          <p14:tracePt t="19518" x="3940175" y="3071813"/>
          <p14:tracePt t="19526" x="3933825" y="3089275"/>
          <p14:tracePt t="19533" x="3933825" y="3095625"/>
          <p14:tracePt t="19540" x="3933825" y="3114675"/>
          <p14:tracePt t="19548" x="3933825" y="3121025"/>
          <p14:tracePt t="19556" x="3933825" y="3133725"/>
          <p14:tracePt t="19585" x="3933825" y="3138488"/>
          <p14:tracePt t="19615" x="3933825" y="3144838"/>
          <p14:tracePt t="19623" x="3933825" y="3151188"/>
          <p14:tracePt t="19630" x="3933825" y="3157538"/>
          <p14:tracePt t="19638" x="3933825" y="3163888"/>
          <p14:tracePt t="19646" x="3933825" y="3170238"/>
          <p14:tracePt t="19653" x="3933825" y="3187700"/>
          <p14:tracePt t="19668" x="3940175" y="3200400"/>
          <p14:tracePt t="19676" x="3952875" y="3213100"/>
          <p14:tracePt t="19683" x="3959225" y="3219450"/>
          <p14:tracePt t="19690" x="3963988" y="3232150"/>
          <p14:tracePt t="19698" x="3976688" y="3238500"/>
          <p14:tracePt t="19705" x="3983038" y="3243263"/>
          <p14:tracePt t="19713" x="3989388" y="3255963"/>
          <p14:tracePt t="19720" x="4002088" y="3268663"/>
          <p14:tracePt t="19729" x="4008438" y="3275013"/>
          <p14:tracePt t="19735" x="4019550" y="3281363"/>
          <p14:tracePt t="19743" x="4038600" y="3294063"/>
          <p14:tracePt t="19750" x="4057650" y="3305175"/>
          <p14:tracePt t="19759" x="4064000" y="3311525"/>
          <p14:tracePt t="19765" x="4087813" y="3317875"/>
          <p14:tracePt t="19773" x="4106863" y="3324225"/>
          <p14:tracePt t="19780" x="4119563" y="3330575"/>
          <p14:tracePt t="19788" x="4143375" y="3330575"/>
          <p14:tracePt t="19796" x="4162425" y="3336925"/>
          <p14:tracePt t="19803" x="4173538" y="3336925"/>
          <p14:tracePt t="19810" x="4179888" y="3336925"/>
          <p14:tracePt t="19818" x="4192588" y="3343275"/>
          <p14:tracePt t="19833" x="4205288" y="3343275"/>
          <p14:tracePt t="19841" x="4229100" y="3348038"/>
          <p14:tracePt t="19848" x="4241800" y="3348038"/>
          <p14:tracePt t="19856" x="4260850" y="3348038"/>
          <p14:tracePt t="19863" x="4297363" y="3348038"/>
          <p14:tracePt t="19870" x="4333875" y="3348038"/>
          <p14:tracePt t="19879" x="4352925" y="3348038"/>
          <p14:tracePt t="19885" x="4384675" y="3348038"/>
          <p14:tracePt t="19893" x="4421188" y="3360738"/>
          <p14:tracePt t="19900" x="4433888" y="3360738"/>
          <p14:tracePt t="19909" x="4451350" y="3367088"/>
          <p14:tracePt t="19915" x="4483100" y="3373438"/>
          <p14:tracePt t="19930" x="4494213" y="3379788"/>
          <p14:tracePt t="19938" x="4506913" y="3379788"/>
          <p14:tracePt t="19945" x="4519613" y="3386138"/>
          <p14:tracePt t="19953" x="4525963" y="3386138"/>
          <p14:tracePt t="19961" x="4545013" y="3392488"/>
          <p14:tracePt t="19968" x="4549775" y="3392488"/>
          <p14:tracePt t="19976" x="4562475" y="3392488"/>
          <p14:tracePt t="19983" x="4581525" y="3392488"/>
          <p14:tracePt t="19991" x="4594225" y="3392488"/>
          <p14:tracePt t="19998" x="4598988" y="3392488"/>
          <p14:tracePt t="20006" x="4605338" y="3392488"/>
          <p14:tracePt t="20029" x="4611688" y="3392488"/>
          <p14:tracePt t="20035" x="4618038" y="3392488"/>
          <p14:tracePt t="20043" x="4624388" y="3392488"/>
          <p14:tracePt t="20050" x="4637088" y="3392488"/>
          <p14:tracePt t="20059" x="4654550" y="3392488"/>
          <p14:tracePt t="20065" x="4667250" y="3392488"/>
          <p14:tracePt t="20073" x="4692650" y="3392488"/>
          <p14:tracePt t="20080" x="4705350" y="3392488"/>
          <p14:tracePt t="20096" x="4735513" y="3392488"/>
          <p14:tracePt t="20103" x="4765675" y="3392488"/>
          <p14:tracePt t="20110" x="4784725" y="3392488"/>
          <p14:tracePt t="20117" x="4791075" y="3392488"/>
          <p14:tracePt t="20125" x="4803775" y="3392488"/>
          <p14:tracePt t="20132" x="4810125" y="3392488"/>
          <p14:tracePt t="20147" x="4814888" y="3392488"/>
          <p14:tracePt t="20154" x="4840288" y="3392488"/>
          <p14:tracePt t="20162" x="4852988" y="3392488"/>
          <p14:tracePt t="20169" x="4883150" y="3392488"/>
          <p14:tracePt t="20177" x="4908550" y="3392488"/>
          <p14:tracePt t="20184" x="4914900" y="3392488"/>
          <p14:tracePt t="20192" x="4932363" y="3392488"/>
          <p14:tracePt t="20199" x="4945063" y="3392488"/>
          <p14:tracePt t="20207" x="4951413" y="3392488"/>
          <p14:tracePt t="20268" x="4957763" y="3392488"/>
          <p14:tracePt t="21835" x="4957763" y="3398838"/>
          <p14:tracePt t="21843" x="4957763" y="3403600"/>
          <p14:tracePt t="21850" x="4957763" y="3409950"/>
          <p14:tracePt t="21858" x="4957763" y="3422650"/>
          <p14:tracePt t="21865" x="4957763" y="3429000"/>
          <p14:tracePt t="21873" x="4957763" y="3435350"/>
          <p14:tracePt t="21880" x="4957763" y="3441700"/>
          <p14:tracePt t="21895" x="4957763" y="3448050"/>
          <p14:tracePt t="21903" x="4945063" y="3459163"/>
          <p14:tracePt t="21910" x="4938713" y="3459163"/>
          <p14:tracePt t="21918" x="4914900" y="3471863"/>
          <p14:tracePt t="21926" x="4870450" y="3478213"/>
          <p14:tracePt t="21933" x="4814888" y="3503613"/>
          <p14:tracePt t="21940" x="4797425" y="3503613"/>
          <p14:tracePt t="21947" x="4748213" y="3521075"/>
          <p14:tracePt t="21956" x="4686300" y="3533775"/>
          <p14:tracePt t="21963" x="4654550" y="3540125"/>
          <p14:tracePt t="21970" x="4581525" y="3546475"/>
          <p14:tracePt t="21978" x="4494213" y="3559175"/>
          <p14:tracePt t="21985" x="4451350" y="3563938"/>
          <p14:tracePt t="21993" x="4365625" y="3576638"/>
          <p14:tracePt t="22000" x="4279900" y="3576638"/>
          <p14:tracePt t="22008" x="4241800" y="3582988"/>
          <p14:tracePt t="22015" x="4173538" y="3589338"/>
          <p14:tracePt t="22023" x="4124325" y="3589338"/>
          <p14:tracePt t="22030" x="4100513" y="3589338"/>
          <p14:tracePt t="22038" x="4064000" y="3602038"/>
          <p14:tracePt t="22045" x="4032250" y="3608388"/>
          <p14:tracePt t="22053" x="4013200" y="3608388"/>
          <p14:tracePt t="22060" x="4008438" y="3608388"/>
          <p14:tracePt t="22068" x="3963988" y="3608388"/>
          <p14:tracePt t="22077" x="3940175" y="3608388"/>
          <p14:tracePt t="22083" x="3927475" y="3608388"/>
          <p14:tracePt t="22091" x="3878263" y="3608388"/>
          <p14:tracePt t="22111" x="3822700" y="3608388"/>
          <p14:tracePt t="22114" x="3773488" y="3608388"/>
          <p14:tracePt t="22120" x="3736975" y="3608388"/>
          <p14:tracePt t="22129" x="3717925" y="3614738"/>
          <p14:tracePt t="22135" x="3681413" y="3619500"/>
          <p14:tracePt t="22143" x="3668713" y="3619500"/>
          <p14:tracePt t="22149" x="3638550" y="3625850"/>
          <p14:tracePt t="22157" x="3632200" y="3625850"/>
          <p14:tracePt t="22164" x="3613150" y="3625850"/>
          <p14:tracePt t="22172" x="3594100" y="3625850"/>
          <p14:tracePt t="22179" x="3587750" y="3625850"/>
          <p14:tracePt t="22187" x="3563938" y="3625850"/>
          <p14:tracePt t="22195" x="3544888" y="3625850"/>
          <p14:tracePt t="22202" x="3533775" y="3625850"/>
          <p14:tracePt t="22210" x="3495675" y="3625850"/>
          <p14:tracePt t="22217" x="3471863" y="3625850"/>
          <p14:tracePt t="22226" x="3459163" y="3625850"/>
          <p14:tracePt t="22232" x="3440113" y="3625850"/>
          <p14:tracePt t="22240" x="3416300" y="3625850"/>
          <p14:tracePt t="22255" x="3403600" y="3625850"/>
          <p14:tracePt t="22262" x="3397250" y="3625850"/>
          <p14:tracePt t="22270" x="3390900" y="3625850"/>
          <p14:tracePt t="22277" x="3378200" y="3625850"/>
          <p14:tracePt t="22285" x="3367088" y="3619500"/>
          <p14:tracePt t="22292" x="3348038" y="3614738"/>
          <p14:tracePt t="22299" x="3335338" y="3614738"/>
          <p14:tracePt t="22307" x="3322638" y="3608388"/>
          <p14:tracePt t="22322" x="3317875" y="3608388"/>
          <p14:tracePt t="22330" x="3311525" y="3602038"/>
          <p14:tracePt t="22337" x="3305175" y="3602038"/>
          <p14:tracePt t="22360" x="3298825" y="3602038"/>
          <p14:tracePt t="22382" x="3292475" y="3602038"/>
          <p14:tracePt t="22390" x="3286125" y="3602038"/>
          <p14:tracePt t="22397" x="3279775" y="3602038"/>
          <p14:tracePt t="22466" x="3273425" y="3595688"/>
          <p14:tracePt t="22488" x="3268663" y="3589338"/>
          <p14:tracePt t="22495" x="3262313" y="3589338"/>
          <p14:tracePt t="22503" x="3262313" y="3582988"/>
          <p14:tracePt t="22518" x="3255963" y="3582988"/>
          <p14:tracePt t="22533" x="3255963" y="3576638"/>
          <p14:tracePt t="22540" x="3249613" y="3570288"/>
          <p14:tracePt t="22563" x="3243263" y="3563938"/>
          <p14:tracePt t="22586" x="3236913" y="3563938"/>
          <p14:tracePt t="22946" x="3243263" y="3563938"/>
          <p14:tracePt t="22952" x="3249613" y="3563938"/>
          <p14:tracePt t="22967" x="3255963" y="3563938"/>
          <p14:tracePt t="22974" x="3262313" y="3563938"/>
          <p14:tracePt t="22982" x="3268663" y="3563938"/>
          <p14:tracePt t="22989" x="3273425" y="3563938"/>
          <p14:tracePt t="22997" x="3292475" y="3563938"/>
          <p14:tracePt t="23005" x="3322638" y="3570288"/>
          <p14:tracePt t="23012" x="3341688" y="3576638"/>
          <p14:tracePt t="23019" x="3348038" y="3576638"/>
          <p14:tracePt t="23027" x="3373438" y="3576638"/>
          <p14:tracePt t="23034" x="3384550" y="3576638"/>
          <p14:tracePt t="23042" x="3397250" y="3582988"/>
          <p14:tracePt t="23049" x="3409950" y="3582988"/>
          <p14:tracePt t="23064" x="3416300" y="3582988"/>
          <p14:tracePt t="23072" x="3429000" y="3582988"/>
          <p14:tracePt t="23087" x="3433763" y="3582988"/>
          <p14:tracePt t="23094" x="3446463" y="3582988"/>
          <p14:tracePt t="23103" x="3465513" y="3582988"/>
          <p14:tracePt t="23109" x="3478213" y="3582988"/>
          <p14:tracePt t="23117" x="3489325" y="3582988"/>
          <p14:tracePt t="23124" x="3508375" y="3582988"/>
          <p14:tracePt t="23132" x="3527425" y="3582988"/>
          <p14:tracePt t="23139" x="3538538" y="3582988"/>
          <p14:tracePt t="23147" x="3557588" y="3582988"/>
          <p14:tracePt t="23154" x="3582988" y="3582988"/>
          <p14:tracePt t="23162" x="3594100" y="3582988"/>
          <p14:tracePt t="23170" x="3600450" y="3582988"/>
          <p14:tracePt t="23177" x="3613150" y="3582988"/>
          <p14:tracePt t="23185" x="3619500" y="3582988"/>
          <p14:tracePt t="23192" x="3638550" y="3582988"/>
          <p14:tracePt t="23199" x="3649663" y="3582988"/>
          <p14:tracePt t="23207" x="3662363" y="3582988"/>
          <p14:tracePt t="23214" x="3668713" y="3582988"/>
          <p14:tracePt t="23222" x="3681413" y="3576638"/>
          <p14:tracePt t="23230" x="3694113" y="3570288"/>
          <p14:tracePt t="23238" x="3694113" y="3563938"/>
          <p14:tracePt t="23244" x="3698875" y="3563938"/>
          <p14:tracePt t="23252" x="3705225" y="3559175"/>
          <p14:tracePt t="23259" x="3705225" y="3552825"/>
          <p14:tracePt t="23267" x="3711575" y="3552825"/>
          <p14:tracePt t="23274" x="3717925" y="3546475"/>
          <p14:tracePt t="23282" x="3717925" y="3540125"/>
          <p14:tracePt t="23289" x="3736975" y="3527425"/>
          <p14:tracePt t="23305" x="3748088" y="3514725"/>
          <p14:tracePt t="23312" x="3754438" y="3509963"/>
          <p14:tracePt t="23319" x="3760788" y="3503613"/>
          <p14:tracePt t="23327" x="3773488" y="3490913"/>
          <p14:tracePt t="23334" x="3773488" y="3478213"/>
          <p14:tracePt t="23342" x="3779838" y="3465513"/>
          <p14:tracePt t="23349" x="3779838" y="3454400"/>
          <p14:tracePt t="23357" x="3779838" y="3448050"/>
          <p14:tracePt t="23365" x="3779838" y="3429000"/>
          <p14:tracePt t="23372" x="3779838" y="3409950"/>
          <p14:tracePt t="23379" x="3779838" y="3398838"/>
          <p14:tracePt t="23387" x="3779838" y="3379788"/>
          <p14:tracePt t="23395" x="3779838" y="3373438"/>
          <p14:tracePt t="23403" x="3779838" y="3360738"/>
          <p14:tracePt t="23409" x="3773488" y="3360738"/>
          <p14:tracePt t="23417" x="3773488" y="3348038"/>
          <p14:tracePt t="23424" x="3767138" y="3336925"/>
          <p14:tracePt t="23432" x="3767138" y="3330575"/>
          <p14:tracePt t="23439" x="3767138" y="3324225"/>
          <p14:tracePt t="23447" x="3760788" y="3324225"/>
          <p14:tracePt t="23455" x="3760788" y="3317875"/>
          <p14:tracePt t="23462" x="3754438" y="3311525"/>
          <p14:tracePt t="23485" x="3748088" y="3305175"/>
          <p14:tracePt t="23500" x="3743325" y="3298825"/>
          <p14:tracePt t="23507" x="3736975" y="3298825"/>
          <p14:tracePt t="23522" x="3736975" y="3294063"/>
          <p14:tracePt t="23530" x="3730625" y="3294063"/>
          <p14:tracePt t="23538" x="3724275" y="3294063"/>
          <p14:tracePt t="23545" x="3717925" y="3294063"/>
          <p14:tracePt t="23553" x="3717925" y="3287713"/>
          <p14:tracePt t="23559" x="3711575" y="3287713"/>
          <p14:tracePt t="23568" x="3705225" y="3281363"/>
          <p14:tracePt t="23575" x="3698875" y="3275013"/>
          <p14:tracePt t="23582" x="3694113" y="3275013"/>
          <p14:tracePt t="23590" x="3681413" y="3275013"/>
          <p14:tracePt t="23597" x="3675063" y="3268663"/>
          <p14:tracePt t="23605" x="3662363" y="3262313"/>
          <p14:tracePt t="23612" x="3643313" y="3262313"/>
          <p14:tracePt t="23620" x="3638550" y="3262313"/>
          <p14:tracePt t="23627" x="3632200" y="3262313"/>
          <p14:tracePt t="23636" x="3619500" y="3255963"/>
          <p14:tracePt t="23642" x="3613150" y="3255963"/>
          <p14:tracePt t="23650" x="3606800" y="3255963"/>
          <p14:tracePt t="23657" x="3594100" y="3249613"/>
          <p14:tracePt t="23665" x="3587750" y="3249613"/>
          <p14:tracePt t="23672" x="3582988" y="3249613"/>
          <p14:tracePt t="23680" x="3570288" y="3249613"/>
          <p14:tracePt t="23688" x="3563938" y="3249613"/>
          <p14:tracePt t="23695" x="3557588" y="3249613"/>
          <p14:tracePt t="23703" x="3551238" y="3249613"/>
          <p14:tracePt t="23709" x="3538538" y="3249613"/>
          <p14:tracePt t="23717" x="3533775" y="3249613"/>
          <p14:tracePt t="23725" x="3514725" y="3249613"/>
          <p14:tracePt t="23732" x="3495675" y="3249613"/>
          <p14:tracePt t="23740" x="3482975" y="3249613"/>
          <p14:tracePt t="23747" x="3478213" y="3249613"/>
          <p14:tracePt t="23755" x="3471863" y="3249613"/>
          <p14:tracePt t="23762" x="3465513" y="3249613"/>
          <p14:tracePt t="23770" x="3459163" y="3249613"/>
          <p14:tracePt t="23777" x="3452813" y="3249613"/>
          <p14:tracePt t="23786" x="3446463" y="3249613"/>
          <p14:tracePt t="23792" x="3440113" y="3249613"/>
          <p14:tracePt t="23800" x="3433763" y="3249613"/>
          <p14:tracePt t="23807" x="3429000" y="3249613"/>
          <p14:tracePt t="23815" x="3429000" y="3243263"/>
          <p14:tracePt t="23822" x="3416300" y="3243263"/>
          <p14:tracePt t="23830" x="3403600" y="3243263"/>
          <p14:tracePt t="23838" x="3397250" y="3243263"/>
          <p14:tracePt t="23845" x="3384550" y="3243263"/>
          <p14:tracePt t="23853" x="3367088" y="3243263"/>
          <p14:tracePt t="23860" x="3354388" y="3243263"/>
          <p14:tracePt t="23868" x="3348038" y="3243263"/>
          <p14:tracePt t="23875" x="3335338" y="3243263"/>
          <p14:tracePt t="23890" x="3328988" y="3243263"/>
          <p14:tracePt t="23897" x="3322638" y="3243263"/>
          <p14:tracePt t="23905" x="3317875" y="3243263"/>
          <p14:tracePt t="23927" x="3311525" y="3243263"/>
          <p14:tracePt t="23942" x="3305175" y="3243263"/>
          <p14:tracePt t="23950" x="3292475" y="3243263"/>
          <p14:tracePt t="23965" x="3286125" y="3249613"/>
          <p14:tracePt t="23972" x="3273425" y="3255963"/>
          <p14:tracePt t="23980" x="3268663" y="3255963"/>
          <p14:tracePt t="23988" x="3262313" y="3255963"/>
          <p14:tracePt t="23995" x="3255963" y="3255963"/>
          <p14:tracePt t="24048" x="3249613" y="3255963"/>
          <p14:tracePt t="24055" x="3249613" y="3262313"/>
          <p14:tracePt t="24063" x="3243263" y="3268663"/>
          <p14:tracePt t="24071" x="3243263" y="3275013"/>
          <p14:tracePt t="24078" x="3236913" y="3287713"/>
          <p14:tracePt t="24086" x="3230563" y="3287713"/>
          <p14:tracePt t="24093" x="3230563" y="3298825"/>
          <p14:tracePt t="24106" x="3224213" y="3298825"/>
          <p14:tracePt t="24108" x="3217863" y="3305175"/>
          <p14:tracePt t="24130" x="3217863" y="3311525"/>
          <p14:tracePt t="24139" x="3213100" y="3311525"/>
          <p14:tracePt t="24145" x="3206750" y="3317875"/>
          <p14:tracePt t="24169" x="3206750" y="3324225"/>
          <p14:tracePt t="24228" x="3206750" y="3330575"/>
          <p14:tracePt t="24243" x="3206750" y="3336925"/>
          <p14:tracePt t="24250" x="3206750" y="3343275"/>
          <p14:tracePt t="24258" x="3200400" y="3343275"/>
          <p14:tracePt t="24265" x="3200400" y="3348038"/>
          <p14:tracePt t="24273" x="3200400" y="3354388"/>
          <p14:tracePt t="24280" x="3194050" y="3354388"/>
          <p14:tracePt t="24348" x="3194050" y="3360738"/>
          <p14:tracePt t="24363" x="3194050" y="3367088"/>
          <p14:tracePt t="24378" x="3194050" y="3373438"/>
          <p14:tracePt t="24438" x="3194050" y="3379788"/>
          <p14:tracePt t="24453" x="3194050" y="3392488"/>
          <p14:tracePt t="24460" x="3194050" y="3398838"/>
          <p14:tracePt t="24469" x="3194050" y="3403600"/>
          <p14:tracePt t="24475" x="3194050" y="3409950"/>
          <p14:tracePt t="24483" x="3200400" y="3422650"/>
          <p14:tracePt t="24498" x="3206750" y="3435350"/>
          <p14:tracePt t="24505" x="3206750" y="3441700"/>
          <p14:tracePt t="24520" x="3206750" y="3448050"/>
          <p14:tracePt t="24528" x="3206750" y="3454400"/>
          <p14:tracePt t="24537" x="3213100" y="3454400"/>
          <p14:tracePt t="24543" x="3213100" y="3459163"/>
          <p14:tracePt t="24626" x="3217863" y="3459163"/>
          <p14:tracePt t="24632" x="3217863" y="3465513"/>
          <p14:tracePt t="24640" x="3224213" y="3465513"/>
          <p14:tracePt t="24648" x="3230563" y="3465513"/>
          <p14:tracePt t="24655" x="3236913" y="3471863"/>
          <p14:tracePt t="24663" x="3236913" y="3478213"/>
          <p14:tracePt t="24670" x="3243263" y="3484563"/>
          <p14:tracePt t="24678" x="3249613" y="3490913"/>
          <p14:tracePt t="24687" x="3255963" y="3497263"/>
          <p14:tracePt t="24693" x="3262313" y="3497263"/>
          <p14:tracePt t="24700" x="3268663" y="3503613"/>
          <p14:tracePt t="24708" x="3273425" y="3503613"/>
          <p14:tracePt t="24723" x="3286125" y="3509963"/>
          <p14:tracePt t="24738" x="3292475" y="3509963"/>
          <p14:tracePt t="24745" x="3298825" y="3514725"/>
          <p14:tracePt t="24753" x="3305175" y="3514725"/>
          <p14:tracePt t="24770" x="3311525" y="3514725"/>
          <p14:tracePt t="24783" x="3317875" y="3521075"/>
          <p14:tracePt t="24805" x="3322638" y="3521075"/>
          <p14:tracePt t="24813" x="3328988" y="3521075"/>
          <p14:tracePt t="24820" x="3335338" y="3521075"/>
          <p14:tracePt t="24836" x="3341688" y="3521075"/>
          <p14:tracePt t="24843" x="3348038" y="3521075"/>
          <p14:tracePt t="24851" x="3360738" y="3527425"/>
          <p14:tracePt t="24865" x="3367088" y="3527425"/>
          <p14:tracePt t="24873" x="3373438" y="3527425"/>
          <p14:tracePt t="24880" x="3378200" y="3533775"/>
          <p14:tracePt t="24889" x="3384550" y="3540125"/>
          <p14:tracePt t="24895" x="3390900" y="3540125"/>
          <p14:tracePt t="24910" x="3397250" y="3540125"/>
          <p14:tracePt t="24940" x="3403600" y="3540125"/>
          <p14:tracePt t="24948" x="3409950" y="3540125"/>
          <p14:tracePt t="24956" x="3416300" y="3540125"/>
          <p14:tracePt t="24963" x="3422650" y="3540125"/>
          <p14:tracePt t="24971" x="3429000" y="3540125"/>
          <p14:tracePt t="24978" x="3433763" y="3540125"/>
          <p14:tracePt t="26590" x="3433763" y="3552825"/>
          <p14:tracePt t="26598" x="3446463" y="3563938"/>
          <p14:tracePt t="26605" x="3452813" y="3576638"/>
          <p14:tracePt t="26613" x="3489325" y="3608388"/>
          <p14:tracePt t="26620" x="3514725" y="3625850"/>
          <p14:tracePt t="26628" x="3527425" y="3651250"/>
          <p14:tracePt t="26635" x="3557588" y="3681413"/>
          <p14:tracePt t="26643" x="3570288" y="3713163"/>
          <p14:tracePt t="26651" x="3587750" y="3743325"/>
          <p14:tracePt t="26658" x="3600450" y="3775075"/>
          <p14:tracePt t="26665" x="3619500" y="3824288"/>
          <p14:tracePt t="26673" x="3625850" y="3848100"/>
          <p14:tracePt t="26682" x="3643313" y="3884613"/>
          <p14:tracePt t="26688" x="3643313" y="3946525"/>
          <p14:tracePt t="26696" x="3662363" y="4002088"/>
          <p14:tracePt t="26703" x="3662363" y="4021138"/>
          <p14:tracePt t="26710" x="3668713" y="4076700"/>
          <p14:tracePt t="26719" x="3687763" y="4132263"/>
          <p14:tracePt t="26725" x="3694113" y="4168775"/>
          <p14:tracePt t="26733" x="3705225" y="4237038"/>
          <p14:tracePt t="26740" x="3717925" y="4279900"/>
          <p14:tracePt t="26748" x="3724275" y="4292600"/>
          <p14:tracePt t="26754" x="3736975" y="4335463"/>
          <p14:tracePt t="26762" x="3743325" y="4367213"/>
          <p14:tracePt t="26769" x="3748088" y="4397375"/>
          <p14:tracePt t="26777" x="3754438" y="4421188"/>
          <p14:tracePt t="26784" x="3767138" y="4465638"/>
          <p14:tracePt t="26792" x="3767138" y="4489450"/>
          <p14:tracePt t="26799" x="3773488" y="4527550"/>
          <p14:tracePt t="26806" x="3773488" y="4581525"/>
          <p14:tracePt t="26814" x="3779838" y="4632325"/>
          <p14:tracePt t="26822" x="3779838" y="4637088"/>
          <p14:tracePt t="26830" x="3779838" y="4668838"/>
          <p14:tracePt t="26837" x="3779838" y="4687888"/>
          <p14:tracePt t="26844" x="3779838" y="4699000"/>
          <p14:tracePt t="26852" x="3779838" y="4718050"/>
          <p14:tracePt t="26859" x="3779838" y="4730750"/>
          <p14:tracePt t="26867" x="3779838" y="4737100"/>
          <p14:tracePt t="26874" x="3779838" y="4748213"/>
          <p14:tracePt t="26882" x="3767138" y="4760913"/>
          <p14:tracePt t="26889" x="3760788" y="4767263"/>
          <p14:tracePt t="26897" x="3754438" y="4779963"/>
          <p14:tracePt t="26904" x="3743325" y="4792663"/>
          <p14:tracePt t="26912" x="3736975" y="4803775"/>
          <p14:tracePt t="26919" x="3724275" y="4835525"/>
          <p14:tracePt t="26926" x="3711575" y="4872038"/>
          <p14:tracePt t="26934" x="3698875" y="4897438"/>
          <p14:tracePt t="26942" x="3694113" y="4908550"/>
          <p14:tracePt t="26949" x="3694113" y="4921250"/>
          <p14:tracePt t="26957" x="3687763" y="4933950"/>
          <p14:tracePt t="26965" x="3687763" y="4940300"/>
          <p14:tracePt t="26972" x="3681413" y="4940300"/>
          <p14:tracePt t="26980" x="3675063" y="4946650"/>
          <p14:tracePt t="27010" x="3656013" y="4946650"/>
          <p14:tracePt t="27017" x="3643313" y="4946650"/>
          <p14:tracePt t="27025" x="3613150" y="4946650"/>
          <p14:tracePt t="27032" x="3600450" y="4946650"/>
          <p14:tracePt t="27039" x="3582988" y="4946650"/>
          <p14:tracePt t="27047" x="3563938" y="4946650"/>
          <p14:tracePt t="27054" x="3551238" y="4946650"/>
          <p14:tracePt t="27062" x="3544888" y="4946650"/>
          <p14:tracePt t="27069" x="3533775" y="4946650"/>
          <p14:tracePt t="27077" x="3521075" y="4946650"/>
          <p14:tracePt t="27102" x="3489325" y="4946650"/>
          <p14:tracePt t="27107" x="3478213" y="4940300"/>
          <p14:tracePt t="27115" x="3465513" y="4940300"/>
          <p14:tracePt t="27122" x="3452813" y="4927600"/>
          <p14:tracePt t="27130" x="3440113" y="4927600"/>
          <p14:tracePt t="27137" x="3433763" y="4927600"/>
          <p14:tracePt t="27145" x="3429000" y="4927600"/>
          <p14:tracePt t="27152" x="3422650" y="4927600"/>
          <p14:tracePt t="27159" x="3422650" y="4921250"/>
          <p14:tracePt t="27167" x="3416300" y="4914900"/>
          <p14:tracePt t="27175" x="3409950" y="4908550"/>
          <p14:tracePt t="27182" x="3409950" y="4897438"/>
          <p14:tracePt t="27197" x="3403600" y="4884738"/>
          <p14:tracePt t="27227" x="3397250" y="4884738"/>
          <p14:tracePt t="27243" x="3397250" y="4878388"/>
          <p14:tracePt t="27250" x="3397250" y="4872038"/>
          <p14:tracePt t="27265" x="3390900" y="4865688"/>
          <p14:tracePt t="27272" x="3390900" y="4859338"/>
          <p14:tracePt t="27281" x="3384550" y="4852988"/>
          <p14:tracePt t="27287" x="3384550" y="4848225"/>
          <p14:tracePt t="27310" x="3378200" y="4848225"/>
          <p14:tracePt t="27317" x="3378200" y="4841875"/>
          <p14:tracePt t="27332" x="3378200" y="4835525"/>
          <p14:tracePt t="27363" x="3378200" y="4829175"/>
          <p14:tracePt t="27370" x="3378200" y="4822825"/>
          <p14:tracePt t="27385" x="3378200" y="4816475"/>
          <p14:tracePt t="27408" x="3373438" y="4816475"/>
          <p14:tracePt t="27543" x="3384550" y="4816475"/>
          <p14:tracePt t="27550" x="3397250" y="4816475"/>
          <p14:tracePt t="27558" x="3409950" y="4816475"/>
          <p14:tracePt t="27566" x="3446463" y="4816475"/>
          <p14:tracePt t="27573" x="3471863" y="4816475"/>
          <p14:tracePt t="27581" x="3482975" y="4816475"/>
          <p14:tracePt t="27588" x="3514725" y="4816475"/>
          <p14:tracePt t="27595" x="3538538" y="4816475"/>
          <p14:tracePt t="27603" x="3551238" y="4816475"/>
          <p14:tracePt t="27610" x="3563938" y="4822825"/>
          <p14:tracePt t="27618" x="3594100" y="4822825"/>
          <p14:tracePt t="27625" x="3606800" y="4822825"/>
          <p14:tracePt t="27634" x="3632200" y="4822825"/>
          <p14:tracePt t="27640" x="3668713" y="4829175"/>
          <p14:tracePt t="27649" x="3681413" y="4829175"/>
          <p14:tracePt t="27655" x="3717925" y="4829175"/>
          <p14:tracePt t="27664" x="3743325" y="4841875"/>
          <p14:tracePt t="27670" x="3767138" y="4841875"/>
          <p14:tracePt t="27678" x="3786188" y="4848225"/>
          <p14:tracePt t="27685" x="3816350" y="4848225"/>
          <p14:tracePt t="27693" x="3854450" y="4848225"/>
          <p14:tracePt t="27700" x="3865563" y="4848225"/>
          <p14:tracePt t="27708" x="3884613" y="4848225"/>
          <p14:tracePt t="27716" x="3903663" y="4848225"/>
          <p14:tracePt t="27723" x="3908425" y="4848225"/>
          <p14:tracePt t="27731" x="3927475" y="4848225"/>
          <p14:tracePt t="27738" x="3940175" y="4848225"/>
          <p14:tracePt t="27746" x="3946525" y="4848225"/>
          <p14:tracePt t="27753" x="3959225" y="4848225"/>
          <p14:tracePt t="27760" x="3983038" y="4848225"/>
          <p14:tracePt t="27768" x="4002088" y="4848225"/>
          <p14:tracePt t="27775" x="4013200" y="4848225"/>
          <p14:tracePt t="27783" x="4032250" y="4829175"/>
          <p14:tracePt t="27790" x="4044950" y="4829175"/>
          <p14:tracePt t="27798" x="4051300" y="4822825"/>
          <p14:tracePt t="27805" x="4057650" y="4822825"/>
          <p14:tracePt t="27814" x="4064000" y="4816475"/>
          <p14:tracePt t="27820" x="4068763" y="4810125"/>
          <p14:tracePt t="27828" x="4081463" y="4797425"/>
          <p14:tracePt t="27835" x="4087813" y="4797425"/>
          <p14:tracePt t="27843" x="4094163" y="4792663"/>
          <p14:tracePt t="27852" x="4113213" y="4779963"/>
          <p14:tracePt t="27858" x="4124325" y="4773613"/>
          <p14:tracePt t="27865" x="4137025" y="4767263"/>
          <p14:tracePt t="27873" x="4156075" y="4748213"/>
          <p14:tracePt t="27881" x="4168775" y="4724400"/>
          <p14:tracePt t="27888" x="4179888" y="4699000"/>
          <p14:tracePt t="27895" x="4186238" y="4692650"/>
          <p14:tracePt t="27903" x="4192588" y="4668838"/>
          <p14:tracePt t="27910" x="4198938" y="4656138"/>
          <p14:tracePt t="27917" x="4205288" y="4632325"/>
          <p14:tracePt t="27924" x="4211638" y="4619625"/>
          <p14:tracePt t="27932" x="4211638" y="4606925"/>
          <p14:tracePt t="27939" x="4211638" y="4600575"/>
          <p14:tracePt t="27946" x="4211638" y="4587875"/>
          <p14:tracePt t="27954" x="4217988" y="4576763"/>
          <p14:tracePt t="27962" x="4217988" y="4570413"/>
          <p14:tracePt t="27969" x="4224338" y="4551363"/>
          <p14:tracePt t="27977" x="4224338" y="4532313"/>
          <p14:tracePt t="27984" x="4224338" y="4521200"/>
          <p14:tracePt t="27992" x="4224338" y="4514850"/>
          <p14:tracePt t="27999" x="4224338" y="4495800"/>
          <p14:tracePt t="28007" x="4224338" y="4465638"/>
          <p14:tracePt t="28014" x="4224338" y="4452938"/>
          <p14:tracePt t="28022" x="4217988" y="4440238"/>
          <p14:tracePt t="28030" x="4217988" y="4421188"/>
          <p14:tracePt t="28037" x="4211638" y="4410075"/>
          <p14:tracePt t="28044" x="4198938" y="4397375"/>
          <p14:tracePt t="28052" x="4192588" y="4384675"/>
          <p14:tracePt t="28059" x="4186238" y="4378325"/>
          <p14:tracePt t="28067" x="4173538" y="4367213"/>
          <p14:tracePt t="28075" x="4156075" y="4348163"/>
          <p14:tracePt t="28098" x="4137025" y="4329113"/>
          <p14:tracePt t="28105" x="4119563" y="4316413"/>
          <p14:tracePt t="28114" x="4106863" y="4311650"/>
          <p14:tracePt t="28120" x="4081463" y="4305300"/>
          <p14:tracePt t="28128" x="4064000" y="4292600"/>
          <p14:tracePt t="28135" x="4051300" y="4286250"/>
          <p14:tracePt t="28143" x="4032250" y="4279900"/>
          <p14:tracePt t="28150" x="4008438" y="4273550"/>
          <p14:tracePt t="28157" x="4002088" y="4273550"/>
          <p14:tracePt t="28164" x="3989388" y="4273550"/>
          <p14:tracePt t="28172" x="3963988" y="4273550"/>
          <p14:tracePt t="28181" x="3952875" y="4273550"/>
          <p14:tracePt t="28187" x="3946525" y="4273550"/>
          <p14:tracePt t="28195" x="3921125" y="4273550"/>
          <p14:tracePt t="28202" x="3908425" y="4273550"/>
          <p14:tracePt t="28210" x="3884613" y="4273550"/>
          <p14:tracePt t="28217" x="3865563" y="4273550"/>
          <p14:tracePt t="28225" x="3854450" y="4273550"/>
          <p14:tracePt t="28233" x="3841750" y="4273550"/>
          <p14:tracePt t="28240" x="3810000" y="4273550"/>
          <p14:tracePt t="28248" x="3792538" y="4273550"/>
          <p14:tracePt t="28255" x="3786188" y="4273550"/>
          <p14:tracePt t="28264" x="3767138" y="4267200"/>
          <p14:tracePt t="28270" x="3748088" y="4267200"/>
          <p14:tracePt t="28278" x="3736975" y="4267200"/>
          <p14:tracePt t="28285" x="3717925" y="4267200"/>
          <p14:tracePt t="28293" x="3698875" y="4267200"/>
          <p14:tracePt t="28300" x="3687763" y="4267200"/>
          <p14:tracePt t="28308" x="3668713" y="4267200"/>
          <p14:tracePt t="28315" x="3643313" y="4267200"/>
          <p14:tracePt t="28323" x="3638550" y="4267200"/>
          <p14:tracePt t="28331" x="3625850" y="4267200"/>
          <p14:tracePt t="28337" x="3582988" y="4279900"/>
          <p14:tracePt t="28352" x="3570288" y="4279900"/>
          <p14:tracePt t="28360" x="3557588" y="4279900"/>
          <p14:tracePt t="28367" x="3551238" y="4279900"/>
          <p14:tracePt t="28375" x="3544888" y="4279900"/>
          <p14:tracePt t="28382" x="3527425" y="4279900"/>
          <p14:tracePt t="28390" x="3508375" y="4292600"/>
          <p14:tracePt t="28397" x="3495675" y="4292600"/>
          <p14:tracePt t="28405" x="3478213" y="4292600"/>
          <p14:tracePt t="28414" x="3471863" y="4292600"/>
          <p14:tracePt t="28420" x="3465513" y="4292600"/>
          <p14:tracePt t="28428" x="3459163" y="4298950"/>
          <p14:tracePt t="28435" x="3452813" y="4298950"/>
          <p14:tracePt t="28443" x="3452813" y="4305300"/>
          <p14:tracePt t="28450" x="3446463" y="4305300"/>
          <p14:tracePt t="28458" x="3440113" y="4311650"/>
          <p14:tracePt t="28465" x="3429000" y="4316413"/>
          <p14:tracePt t="28472" x="3422650" y="4316413"/>
          <p14:tracePt t="28480" x="3409950" y="4329113"/>
          <p14:tracePt t="28487" x="3403600" y="4335463"/>
          <p14:tracePt t="28495" x="3397250" y="4335463"/>
          <p14:tracePt t="28502" x="3378200" y="4348163"/>
          <p14:tracePt t="28510" x="3373438" y="4360863"/>
          <p14:tracePt t="28517" x="3373438" y="4367213"/>
          <p14:tracePt t="28525" x="3360738" y="4371975"/>
          <p14:tracePt t="28533" x="3348038" y="4384675"/>
          <p14:tracePt t="28540" x="3341688" y="4391025"/>
          <p14:tracePt t="28547" x="3335338" y="4397375"/>
          <p14:tracePt t="28570" x="3328988" y="4397375"/>
          <p14:tracePt t="28578" x="3328988" y="4410075"/>
          <p14:tracePt t="28585" x="3322638" y="4410075"/>
          <p14:tracePt t="28593" x="3317875" y="4416425"/>
          <p14:tracePt t="28600" x="3311525" y="4427538"/>
          <p14:tracePt t="28607" x="3305175" y="4433888"/>
          <p14:tracePt t="28615" x="3305175" y="4446588"/>
          <p14:tracePt t="28622" x="3292475" y="4465638"/>
          <p14:tracePt t="28630" x="3286125" y="4495800"/>
          <p14:tracePt t="28637" x="3279775" y="4514850"/>
          <p14:tracePt t="28645" x="3279775" y="4527550"/>
          <p14:tracePt t="28652" x="3273425" y="4564063"/>
          <p14:tracePt t="28660" x="3273425" y="4581525"/>
          <p14:tracePt t="28667" x="3273425" y="4600575"/>
          <p14:tracePt t="28675" x="3268663" y="4625975"/>
          <p14:tracePt t="28683" x="3268663" y="4643438"/>
          <p14:tracePt t="28690" x="3268663" y="4649788"/>
          <p14:tracePt t="28697" x="3262313" y="4668838"/>
          <p14:tracePt t="28713" x="3255963" y="4675188"/>
          <p14:tracePt t="28720" x="3255963" y="4687888"/>
          <p14:tracePt t="28728" x="3249613" y="4692650"/>
          <p14:tracePt t="28750" x="3249613" y="4699000"/>
          <p14:tracePt t="28757" x="3249613" y="4705350"/>
          <p14:tracePt t="28765" x="3249613" y="4711700"/>
          <p14:tracePt t="28787" x="3249613" y="4718050"/>
          <p14:tracePt t="28795" x="3249613" y="4724400"/>
          <p14:tracePt t="28802" x="3249613" y="4730750"/>
          <p14:tracePt t="28810" x="3249613" y="4737100"/>
          <p14:tracePt t="28817" x="3249613" y="4741863"/>
          <p14:tracePt t="28825" x="3249613" y="4748213"/>
          <p14:tracePt t="28847" x="3249613" y="4754563"/>
          <p14:tracePt t="28863" x="3249613" y="4760913"/>
          <p14:tracePt t="28870" x="3249613" y="4767263"/>
          <p14:tracePt t="28878" x="3249613" y="4773613"/>
          <p14:tracePt t="31079" x="3268663" y="4786313"/>
          <p14:tracePt t="31083" x="3273425" y="4786313"/>
          <p14:tracePt t="31085" x="3286125" y="4797425"/>
          <p14:tracePt t="31102" x="3298825" y="4803775"/>
          <p14:tracePt t="31128" x="3305175" y="4810125"/>
          <p14:tracePt t="31135" x="3305175" y="4816475"/>
          <p14:tracePt t="31143" x="3311525" y="4816475"/>
          <p14:tracePt t="31151" x="3311525" y="4822825"/>
          <p14:tracePt t="31165" x="3317875" y="4822825"/>
          <p14:tracePt t="31180" x="3317875" y="4829175"/>
          <p14:tracePt t="31188" x="3322638" y="4835525"/>
          <p14:tracePt t="31195" x="3328988" y="4841875"/>
          <p14:tracePt t="31203" x="3335338" y="4848225"/>
          <p14:tracePt t="31210" x="3348038" y="4848225"/>
          <p14:tracePt t="31225" x="3348038" y="4852988"/>
          <p14:tracePt t="31234" x="3348038" y="4859338"/>
          <p14:tracePt t="31271" x="3354388" y="4859338"/>
          <p14:tracePt t="31278" x="3360738" y="4859338"/>
          <p14:tracePt t="31300" x="3367088" y="4859338"/>
          <p14:tracePt t="31307" x="3373438" y="4859338"/>
          <p14:tracePt t="31338" x="3378200" y="4859338"/>
          <p14:tracePt t="31353" x="3384550" y="4859338"/>
          <p14:tracePt t="31367" x="3390900" y="4859338"/>
          <p14:tracePt t="31383" x="3397250" y="4859338"/>
          <p14:tracePt t="31390" x="3403600" y="4859338"/>
          <p14:tracePt t="31405" x="3409950" y="4859338"/>
          <p14:tracePt t="31413" x="3416300" y="4859338"/>
          <p14:tracePt t="31420" x="3422650" y="4859338"/>
          <p14:tracePt t="31435" x="3429000" y="4859338"/>
          <p14:tracePt t="31443" x="3433763" y="4859338"/>
          <p14:tracePt t="31457" x="3440113" y="4859338"/>
          <p14:tracePt t="31541" x="3446463" y="4859338"/>
          <p14:tracePt t="31562" x="3452813" y="4859338"/>
          <p14:tracePt t="31570" x="3452813" y="4852988"/>
          <p14:tracePt t="31585" x="3459163" y="4848225"/>
          <p14:tracePt t="32051" x="3459163" y="4852988"/>
          <p14:tracePt t="32058" x="3452813" y="4852988"/>
          <p14:tracePt t="32065" x="3452813" y="4859338"/>
          <p14:tracePt t="32080" x="3446463" y="4859338"/>
          <p14:tracePt t="32088" x="3440113" y="4859338"/>
          <p14:tracePt t="32114" x="3440113" y="4872038"/>
          <p14:tracePt t="32118" x="3433763" y="4872038"/>
          <p14:tracePt t="32126" x="3429000" y="4878388"/>
          <p14:tracePt t="32133" x="3429000" y="4884738"/>
          <p14:tracePt t="32148" x="3416300" y="4884738"/>
          <p14:tracePt t="32156" x="3416300" y="4891088"/>
          <p14:tracePt t="32163" x="3409950" y="4897438"/>
          <p14:tracePt t="32170" x="3397250" y="4897438"/>
          <p14:tracePt t="32178" x="3390900" y="4908550"/>
          <p14:tracePt t="32186" x="3384550" y="4908550"/>
          <p14:tracePt t="32193" x="3378200" y="4908550"/>
          <p14:tracePt t="32200" x="3367088" y="4908550"/>
          <p14:tracePt t="32215" x="3360738" y="4908550"/>
          <p14:tracePt t="32223" x="3354388" y="4914900"/>
          <p14:tracePt t="32230" x="3348038" y="4914900"/>
          <p14:tracePt t="32238" x="3341688" y="4914900"/>
          <p14:tracePt t="32245" x="3335338" y="4914900"/>
          <p14:tracePt t="32261" x="3322638" y="4914900"/>
          <p14:tracePt t="32268" x="3317875" y="4914900"/>
          <p14:tracePt t="32275" x="3305175" y="4914900"/>
          <p14:tracePt t="32283" x="3292475" y="4914900"/>
          <p14:tracePt t="32292" x="3279775" y="4914900"/>
          <p14:tracePt t="32298" x="3268663" y="4914900"/>
          <p14:tracePt t="32306" x="3262313" y="4914900"/>
          <p14:tracePt t="32313" x="3255963" y="4921250"/>
          <p14:tracePt t="32320" x="3249613" y="4921250"/>
          <p14:tracePt t="32329" x="3243263" y="4921250"/>
          <p14:tracePt t="32336" x="3230563" y="4921250"/>
          <p14:tracePt t="32343" x="3224213" y="4921250"/>
          <p14:tracePt t="32351" x="3217863" y="4921250"/>
          <p14:tracePt t="32359" x="3213100" y="4921250"/>
          <p14:tracePt t="32365" x="3200400" y="4921250"/>
          <p14:tracePt t="32373" x="3194050" y="4921250"/>
          <p14:tracePt t="32380" x="3175000" y="4921250"/>
          <p14:tracePt t="32388" x="3163888" y="4921250"/>
          <p14:tracePt t="32396" x="3157538" y="4921250"/>
          <p14:tracePt t="32403" x="3151188" y="4921250"/>
          <p14:tracePt t="32410" x="3138488" y="4921250"/>
          <p14:tracePt t="32425" x="3132138" y="4921250"/>
          <p14:tracePt t="32433" x="3125788" y="4921250"/>
          <p14:tracePt t="32448" x="3113088" y="4921250"/>
          <p14:tracePt t="32455" x="3101975" y="4921250"/>
          <p14:tracePt t="32462" x="3089275" y="4921250"/>
          <p14:tracePt t="32470" x="3082925" y="4921250"/>
          <p14:tracePt t="32478" x="3076575" y="4921250"/>
          <p14:tracePt t="32485" x="3063875" y="4921250"/>
          <p14:tracePt t="32493" x="3057525" y="4921250"/>
          <p14:tracePt t="32500" x="3052763" y="4921250"/>
          <p14:tracePt t="32509" x="3046413" y="4921250"/>
          <p14:tracePt t="32516" x="3040063" y="4921250"/>
          <p14:tracePt t="32523" x="3033713" y="4921250"/>
          <p14:tracePt t="32530" x="3027363" y="4921250"/>
          <p14:tracePt t="32538" x="3027363" y="4914900"/>
          <p14:tracePt t="32546" x="3021013" y="4914900"/>
          <p14:tracePt t="32553" x="3014663" y="4908550"/>
          <p14:tracePt t="32561" x="2997200" y="4908550"/>
          <p14:tracePt t="32568" x="2984500" y="4902200"/>
          <p14:tracePt t="32575" x="2965450" y="4902200"/>
          <p14:tracePt t="32583" x="2947988" y="4897438"/>
          <p14:tracePt t="32592" x="2941638" y="4897438"/>
          <p14:tracePt t="32598" x="2928938" y="4897438"/>
          <p14:tracePt t="32606" x="2922588" y="4891088"/>
          <p14:tracePt t="32613" x="2916238" y="4891088"/>
          <p14:tracePt t="32628" x="2909888" y="4891088"/>
          <p14:tracePt t="32644" x="2903538" y="4884738"/>
          <p14:tracePt t="32673" x="2897188" y="4884738"/>
          <p14:tracePt t="32680" x="2892425" y="4884738"/>
          <p14:tracePt t="32688" x="2886075" y="4878388"/>
          <p14:tracePt t="32703" x="2879725" y="4878388"/>
          <p14:tracePt t="32710" x="2873375" y="4872038"/>
          <p14:tracePt t="32718" x="2867025" y="4872038"/>
          <p14:tracePt t="32725" x="2867025" y="4865688"/>
          <p14:tracePt t="32742" x="2860675" y="4865688"/>
          <p14:tracePt t="32748" x="2860675" y="4859338"/>
          <p14:tracePt t="32756" x="2847975" y="4852988"/>
          <p14:tracePt t="32763" x="2843213" y="4848225"/>
          <p14:tracePt t="32770" x="2830513" y="4841875"/>
          <p14:tracePt t="32779" x="2824163" y="4835525"/>
          <p14:tracePt t="32786" x="2817813" y="4829175"/>
          <p14:tracePt t="32793" x="2811463" y="4829175"/>
          <p14:tracePt t="32800" x="2805113" y="4822825"/>
          <p14:tracePt t="32823" x="2798763" y="4822825"/>
          <p14:tracePt t="32830" x="2792413" y="4816475"/>
          <p14:tracePt t="32845" x="2781300" y="4816475"/>
          <p14:tracePt t="32853" x="2781300" y="4810125"/>
          <p14:tracePt t="32862" x="2774950" y="4803775"/>
          <p14:tracePt t="32868" x="2768600" y="4803775"/>
          <p14:tracePt t="32876" x="2762250" y="4797425"/>
          <p14:tracePt t="32912" x="2762250" y="4792663"/>
          <p14:tracePt t="32966" x="2755900" y="4792663"/>
          <p14:tracePt t="32973" x="2755900" y="4786313"/>
          <p14:tracePt t="33191" x="2749550" y="4786313"/>
          <p14:tracePt t="33213" x="2743200" y="4792663"/>
          <p14:tracePt t="33220" x="2743200" y="4797425"/>
          <p14:tracePt t="33229" x="2738438" y="4797425"/>
          <p14:tracePt t="33235" x="2732088" y="4810125"/>
          <p14:tracePt t="33244" x="2719388" y="4822825"/>
          <p14:tracePt t="33250" x="2713038" y="4835525"/>
          <p14:tracePt t="33258" x="2693988" y="4848225"/>
          <p14:tracePt t="33265" x="2682875" y="4859338"/>
          <p14:tracePt t="33274" x="2676525" y="4865688"/>
          <p14:tracePt t="33280" x="2663825" y="4878388"/>
          <p14:tracePt t="33288" x="2651125" y="4891088"/>
          <p14:tracePt t="33295" x="2644775" y="4897438"/>
          <p14:tracePt t="33312" x="2638425" y="4902200"/>
          <p14:tracePt t="33341" x="2632075" y="4902200"/>
          <p14:tracePt t="33468" x="2632075" y="4897438"/>
          <p14:tracePt t="33475" x="2632075" y="4891088"/>
          <p14:tracePt t="33491" x="2632075" y="4884738"/>
          <p14:tracePt t="33498" x="2632075" y="4878388"/>
          <p14:tracePt t="33506" x="2632075" y="4872038"/>
          <p14:tracePt t="33513" x="2632075" y="4865688"/>
          <p14:tracePt t="33520" x="2632075" y="4848225"/>
          <p14:tracePt t="33529" x="2638425" y="4841875"/>
          <p14:tracePt t="33535" x="2644775" y="4835525"/>
          <p14:tracePt t="33543" x="2651125" y="4816475"/>
          <p14:tracePt t="33550" x="2657475" y="4816475"/>
          <p14:tracePt t="33558" x="2670175" y="4797425"/>
          <p14:tracePt t="33565" x="2676525" y="4786313"/>
          <p14:tracePt t="33575" x="2676525" y="4779963"/>
          <p14:tracePt t="33580" x="2676525" y="4773613"/>
          <p14:tracePt t="33588" x="2682875" y="4760913"/>
          <p14:tracePt t="33595" x="2687638" y="4760913"/>
          <p14:tracePt t="33603" x="2687638" y="4754563"/>
          <p14:tracePt t="33611" x="2693988" y="4754563"/>
          <p14:tracePt t="33618" x="2700338" y="4754563"/>
          <p14:tracePt t="33626" x="2700338" y="4748213"/>
          <p14:tracePt t="33633" x="2706688" y="4748213"/>
          <p14:tracePt t="33642" x="2713038" y="4748213"/>
          <p14:tracePt t="33708" x="2719388" y="4748213"/>
          <p14:tracePt t="33738" x="2725738" y="4741863"/>
          <p14:tracePt t="33761" x="2732088" y="4741863"/>
          <p14:tracePt t="33775" x="2738438" y="4741863"/>
          <p14:tracePt t="33783" x="2743200" y="4741863"/>
          <p14:tracePt t="33805" x="2749550" y="4741863"/>
          <p14:tracePt t="33836" x="2755900" y="4741863"/>
          <p14:tracePt t="33850" x="2762250" y="4741863"/>
          <p14:tracePt t="33858" x="2768600" y="4741863"/>
          <p14:tracePt t="33865" x="2774950" y="4741863"/>
          <p14:tracePt t="33874" x="2781300" y="4741863"/>
          <p14:tracePt t="33880" x="2792413" y="4748213"/>
          <p14:tracePt t="33888" x="2798763" y="4754563"/>
          <p14:tracePt t="33903" x="2805113" y="4754563"/>
          <p14:tracePt t="33933" x="2805113" y="4760913"/>
          <p14:tracePt t="33948" x="2811463" y="4760913"/>
          <p14:tracePt t="33956" x="2811463" y="4767263"/>
          <p14:tracePt t="33970" x="2817813" y="4773613"/>
          <p14:tracePt t="36345" x="2824163" y="4797425"/>
          <p14:tracePt t="36350" x="2768600" y="4829175"/>
          <p14:tracePt t="36354" x="2700338" y="4852988"/>
          <p14:tracePt t="36362" x="2687638" y="4859338"/>
          <p14:tracePt t="36369" x="2644775" y="4872038"/>
          <p14:tracePt t="36377" x="2595563" y="4878388"/>
          <p14:tracePt t="36384" x="2559050" y="4878388"/>
          <p14:tracePt t="36391" x="2471738" y="4891088"/>
          <p14:tracePt t="36399" x="2366963" y="4897438"/>
          <p14:tracePt t="36406" x="2343150" y="4902200"/>
          <p14:tracePt t="36414" x="2257425" y="4902200"/>
          <p14:tracePt t="36422" x="2201863" y="4914900"/>
          <p14:tracePt t="36430" x="2139950" y="4914900"/>
          <p14:tracePt t="36437" x="2120900" y="4914900"/>
          <p14:tracePt t="36444" x="2084388" y="4914900"/>
          <p14:tracePt t="36452" x="2058988" y="4914900"/>
          <p14:tracePt t="36459" x="2046288" y="4914900"/>
          <p14:tracePt t="36467" x="2035175" y="4914900"/>
          <p14:tracePt t="36474" x="2022475" y="4914900"/>
          <p14:tracePt t="36482" x="2009775" y="4914900"/>
          <p14:tracePt t="36489" x="1997075" y="4914900"/>
          <p14:tracePt t="36497" x="1973263" y="4914900"/>
          <p14:tracePt t="36504" x="1936750" y="4914900"/>
          <p14:tracePt t="36512" x="1881188" y="4914900"/>
          <p14:tracePt t="36519" x="1819275" y="4914900"/>
          <p14:tracePt t="36527" x="1793875" y="4914900"/>
          <p14:tracePt t="36534" x="1757363" y="4914900"/>
          <p14:tracePt t="36543" x="1708150" y="4914900"/>
          <p14:tracePt t="36551" x="1676400" y="4914900"/>
          <p14:tracePt t="36558" x="1658938" y="4914900"/>
          <p14:tracePt t="36565" x="1639888" y="4914900"/>
          <p14:tracePt t="36572" x="1627188" y="4914900"/>
          <p14:tracePt t="36580" x="1620838" y="4914900"/>
          <p14:tracePt t="36587" x="1609725" y="4914900"/>
          <p14:tracePt t="36595" x="1603375" y="4914900"/>
          <p14:tracePt t="36603" x="1597025" y="4914900"/>
          <p14:tracePt t="36610" x="1584325" y="4914900"/>
          <p14:tracePt t="36618" x="1571625" y="4914900"/>
          <p14:tracePt t="36625" x="1566863" y="4914900"/>
          <p14:tracePt t="36634" x="1547813" y="4914900"/>
          <p14:tracePt t="36640" x="1535113" y="4914900"/>
          <p14:tracePt t="36648" x="1528763" y="4914900"/>
          <p14:tracePt t="36655" x="1522413" y="4914900"/>
          <p14:tracePt t="36746" x="1522413" y="4908550"/>
          <p14:tracePt t="36753" x="1516063" y="4908550"/>
          <p14:tracePt t="36760" x="1511300" y="4908550"/>
          <p14:tracePt t="36790" x="1511300" y="4902200"/>
          <p14:tracePt t="36798" x="1504950" y="4902200"/>
          <p14:tracePt t="36805" x="1504950" y="4897438"/>
          <p14:tracePt t="36813" x="1498600" y="4897438"/>
          <p14:tracePt t="36820" x="1485900" y="4897438"/>
          <p14:tracePt t="36836" x="1485900" y="4891088"/>
          <p14:tracePt t="36843" x="1473200" y="4891088"/>
          <p14:tracePt t="36851" x="1466850" y="4891088"/>
          <p14:tracePt t="36858" x="1455738" y="4891088"/>
          <p14:tracePt t="36863" x="1449388" y="4891088"/>
          <p14:tracePt t="36873" x="1443038" y="4891088"/>
          <p14:tracePt t="36880" x="1436688" y="4891088"/>
          <p14:tracePt t="36888" x="1430338" y="4891088"/>
          <p14:tracePt t="36896" x="1423988" y="4884738"/>
          <p14:tracePt t="36903" x="1411288" y="4878388"/>
          <p14:tracePt t="36918" x="1406525" y="4878388"/>
          <p14:tracePt t="36925" x="1393825" y="4878388"/>
          <p14:tracePt t="36934" x="1381125" y="4878388"/>
          <p14:tracePt t="36940" x="1374775" y="4878388"/>
          <p14:tracePt t="36955" x="1368425" y="4878388"/>
          <p14:tracePt t="37166" x="1374775" y="4878388"/>
          <p14:tracePt t="37173" x="1387475" y="4878388"/>
          <p14:tracePt t="37181" x="1411288" y="4878388"/>
          <p14:tracePt t="37188" x="1436688" y="4878388"/>
          <p14:tracePt t="37195" x="1455738" y="4878388"/>
          <p14:tracePt t="37204" x="1492250" y="4878388"/>
          <p14:tracePt t="37210" x="1547813" y="4878388"/>
          <p14:tracePt t="37218" x="1554163" y="4878388"/>
          <p14:tracePt t="37225" x="1603375" y="4884738"/>
          <p14:tracePt t="37234" x="1676400" y="4884738"/>
          <p14:tracePt t="37240" x="1708150" y="4884738"/>
          <p14:tracePt t="37248" x="1751013" y="4897438"/>
          <p14:tracePt t="37255" x="1819275" y="4897438"/>
          <p14:tracePt t="37263" x="1868488" y="4897438"/>
          <p14:tracePt t="37270" x="1887538" y="4897438"/>
          <p14:tracePt t="37278" x="1941513" y="4897438"/>
          <p14:tracePt t="37285" x="1992313" y="4897438"/>
          <p14:tracePt t="37293" x="2022475" y="4897438"/>
          <p14:tracePt t="37301" x="2058988" y="4897438"/>
          <p14:tracePt t="37308" x="2097088" y="4897438"/>
          <p14:tracePt t="37316" x="2108200" y="4897438"/>
          <p14:tracePt t="37323" x="2127250" y="4897438"/>
          <p14:tracePt t="37330" x="2139950" y="4897438"/>
          <p14:tracePt t="37338" x="2146300" y="4897438"/>
          <p14:tracePt t="37353" x="2152650" y="4897438"/>
          <p14:tracePt t="37383" x="2163763" y="4897438"/>
          <p14:tracePt t="37390" x="2170113" y="4897438"/>
          <p14:tracePt t="37398" x="2176463" y="4897438"/>
          <p14:tracePt t="37405" x="2195513" y="4897438"/>
          <p14:tracePt t="37413" x="2201863" y="4897438"/>
          <p14:tracePt t="37420" x="2225675" y="4897438"/>
          <p14:tracePt t="37428" x="2251075" y="4897438"/>
          <p14:tracePt t="37436" x="2281238" y="4902200"/>
          <p14:tracePt t="37443" x="2306638" y="4908550"/>
          <p14:tracePt t="37451" x="2362200" y="4908550"/>
          <p14:tracePt t="37458" x="2379663" y="4908550"/>
          <p14:tracePt t="37467" x="2422525" y="4908550"/>
          <p14:tracePt t="37473" x="2471738" y="4908550"/>
          <p14:tracePt t="37480" x="2503488" y="4908550"/>
          <p14:tracePt t="37488" x="2516188" y="4908550"/>
          <p14:tracePt t="37495" x="2540000" y="4908550"/>
          <p14:tracePt t="37503" x="2578100" y="4908550"/>
          <p14:tracePt t="37510" x="2589213" y="4908550"/>
          <p14:tracePt t="37518" x="2608263" y="4908550"/>
          <p14:tracePt t="37525" x="2644775" y="4908550"/>
          <p14:tracePt t="37534" x="2657475" y="4908550"/>
          <p14:tracePt t="37540" x="2706688" y="4908550"/>
          <p14:tracePt t="37548" x="2768600" y="4908550"/>
          <p14:tracePt t="37555" x="2787650" y="4908550"/>
          <p14:tracePt t="37563" x="2843213" y="4908550"/>
          <p14:tracePt t="37570" x="2909888" y="4908550"/>
          <p14:tracePt t="37578" x="2928938" y="4908550"/>
          <p14:tracePt t="37586" x="2984500" y="4908550"/>
          <p14:tracePt t="37593" x="3008313" y="4908550"/>
          <p14:tracePt t="37601" x="3046413" y="4908550"/>
          <p14:tracePt t="37608" x="3070225" y="4908550"/>
          <p14:tracePt t="37618" x="3113088" y="4908550"/>
          <p14:tracePt t="37622" x="3151188" y="4908550"/>
          <p14:tracePt t="37630" x="3175000" y="4914900"/>
          <p14:tracePt t="37638" x="3230563" y="4914900"/>
          <p14:tracePt t="37645" x="3279775" y="4921250"/>
          <p14:tracePt t="37654" x="3311525" y="4921250"/>
          <p14:tracePt t="37660" x="3378200" y="4921250"/>
          <p14:tracePt t="37668" x="3440113" y="4921250"/>
          <p14:tracePt t="37675" x="3459163" y="4921250"/>
          <p14:tracePt t="37684" x="3508375" y="4921250"/>
          <p14:tracePt t="37690" x="3557588" y="4921250"/>
          <p14:tracePt t="37698" x="3570288" y="4927600"/>
          <p14:tracePt t="37705" x="3594100" y="4927600"/>
          <p14:tracePt t="37713" x="3625850" y="4927600"/>
          <p14:tracePt t="37720" x="3649663" y="4927600"/>
          <p14:tracePt t="37728" x="3662363" y="4933950"/>
          <p14:tracePt t="37735" x="3711575" y="4933950"/>
          <p14:tracePt t="37743" x="3736975" y="4933950"/>
          <p14:tracePt t="37751" x="3767138" y="4933950"/>
          <p14:tracePt t="37758" x="3792538" y="4933950"/>
          <p14:tracePt t="37767" x="3822700" y="4933950"/>
          <p14:tracePt t="37773" x="3835400" y="4933950"/>
          <p14:tracePt t="37780" x="3841750" y="4933950"/>
          <p14:tracePt t="37856" x="3854450" y="4933950"/>
          <p14:tracePt t="37862" x="3865563" y="4933950"/>
          <p14:tracePt t="37871" x="3878263" y="4933950"/>
          <p14:tracePt t="37878" x="3884613" y="4933950"/>
          <p14:tracePt t="37886" x="3890963" y="4933950"/>
          <p14:tracePt t="37901" x="3897313" y="4933950"/>
          <p14:tracePt t="37908" x="3903663" y="4933950"/>
          <p14:tracePt t="37917" x="3908425" y="4933950"/>
          <p14:tracePt t="37923" x="3914775" y="4933950"/>
          <p14:tracePt t="37930" x="3940175" y="4933950"/>
          <p14:tracePt t="37938" x="3959225" y="4933950"/>
          <p14:tracePt t="37945" x="3970338" y="4933950"/>
          <p14:tracePt t="37953" x="4002088" y="4933950"/>
          <p14:tracePt t="37960" x="4019550" y="4933950"/>
          <p14:tracePt t="37968" x="4025900" y="4933950"/>
          <p14:tracePt t="37975" x="4038600" y="4933950"/>
          <p14:tracePt t="37990" x="4044950" y="4933950"/>
          <p14:tracePt t="37998" x="4051300" y="4933950"/>
          <p14:tracePt t="38005" x="4057650" y="4933950"/>
          <p14:tracePt t="38013" x="4064000" y="4933950"/>
          <p14:tracePt t="38021" x="4068763" y="4933950"/>
          <p14:tracePt t="38028" x="4094163" y="4933950"/>
          <p14:tracePt t="38036" x="4113213" y="4933950"/>
          <p14:tracePt t="38043" x="4124325" y="4933950"/>
          <p14:tracePt t="38051" x="4143375" y="4933950"/>
          <p14:tracePt t="38058" x="4162425" y="4933950"/>
          <p14:tracePt t="38067" x="4168775" y="4933950"/>
          <p14:tracePt t="38095" x="4173538" y="4933950"/>
          <p14:tracePt t="38314" x="4186238" y="4933950"/>
          <p14:tracePt t="38319" x="4205288" y="4933950"/>
          <p14:tracePt t="38326" x="4217988" y="4933950"/>
          <p14:tracePt t="38334" x="4224338" y="4933950"/>
          <p14:tracePt t="38342" x="4241800" y="4933950"/>
          <p14:tracePt t="38358" x="4248150" y="4933950"/>
          <p14:tracePt t="38365" x="4254500" y="4933950"/>
          <p14:tracePt t="38380" x="4260850" y="4933950"/>
          <p14:tracePt t="38395" x="4267200" y="4933950"/>
          <p14:tracePt t="38591" x="4273550" y="4933950"/>
          <p14:tracePt t="38598" x="4279900" y="4933950"/>
          <p14:tracePt t="38605" x="4284663" y="4933950"/>
          <p14:tracePt t="38613" x="4291013" y="4933950"/>
          <p14:tracePt t="38620" x="4297363" y="4933950"/>
          <p14:tracePt t="38628" x="4303713" y="4933950"/>
          <p14:tracePt t="38635" x="4310063" y="4933950"/>
          <p14:tracePt t="38643" x="4322763" y="4933950"/>
          <p14:tracePt t="40750" x="4352925" y="4933950"/>
          <p14:tracePt t="40757" x="4464050" y="4914900"/>
          <p14:tracePt t="40765" x="4483100" y="4908550"/>
          <p14:tracePt t="40774" x="4545013" y="4884738"/>
          <p14:tracePt t="40780" x="4618038" y="4852988"/>
          <p14:tracePt t="40788" x="4649788" y="4841875"/>
          <p14:tracePt t="40795" x="4741863" y="4797425"/>
          <p14:tracePt t="40803" x="4889500" y="4754563"/>
          <p14:tracePt t="40812" x="4951413" y="4737100"/>
          <p14:tracePt t="40818" x="5118100" y="4692650"/>
          <p14:tracePt t="40825" x="5253038" y="4632325"/>
          <p14:tracePt t="40832" x="5327650" y="4606925"/>
          <p14:tracePt t="40841" x="5419725" y="4545013"/>
          <p14:tracePt t="40847" x="5487988" y="4495800"/>
          <p14:tracePt t="40855" x="5524500" y="4459288"/>
          <p14:tracePt t="40862" x="5605463" y="4403725"/>
          <p14:tracePt t="40870" x="5684838" y="4329113"/>
          <p14:tracePt t="40878" x="5776913" y="4249738"/>
          <p14:tracePt t="40885" x="5832475" y="4211638"/>
          <p14:tracePt t="40894" x="5943600" y="4113213"/>
          <p14:tracePt t="40900" x="6035675" y="4021138"/>
          <p14:tracePt t="40908" x="6091238" y="3971925"/>
          <p14:tracePt t="40915" x="6202363" y="3873500"/>
          <p14:tracePt t="40924" x="6283325" y="3792538"/>
          <p14:tracePt t="40930" x="6313488" y="3756025"/>
          <p14:tracePt t="40938" x="6369050" y="3663950"/>
          <p14:tracePt t="40945" x="6418263" y="3595688"/>
          <p14:tracePt t="40953" x="6456363" y="3521075"/>
          <p14:tracePt t="40961" x="6443663" y="3521075"/>
          <p14:tracePt t="40968" x="6456363" y="3454400"/>
          <p14:tracePt t="40975" x="6480175" y="3398838"/>
          <p14:tracePt t="40983" x="6480175" y="3367088"/>
          <p14:tracePt t="40991" x="6480175" y="3275013"/>
          <p14:tracePt t="40997" x="6480175" y="3219450"/>
          <p14:tracePt t="41005" x="6467475" y="3182938"/>
          <p14:tracePt t="41012" x="6430963" y="3089275"/>
          <p14:tracePt t="41020" x="6388100" y="3009900"/>
          <p14:tracePt t="41028" x="6375400" y="2997200"/>
          <p14:tracePt t="41035" x="6351588" y="2928938"/>
          <p14:tracePt t="41043" x="6313488" y="2886075"/>
          <p14:tracePt t="41050" x="6300788" y="2843213"/>
          <p14:tracePt t="41058" x="6270625" y="2787650"/>
          <p14:tracePt t="41065" x="6240463" y="2713038"/>
          <p14:tracePt t="41073" x="6215063" y="2633663"/>
          <p14:tracePt t="41080" x="6208713" y="2614613"/>
          <p14:tracePt t="41088" x="6146800" y="2479675"/>
          <p14:tracePt t="41098" x="6086475" y="2398713"/>
          <p14:tracePt t="41103" x="6061075" y="2355850"/>
          <p14:tracePt t="41111" x="5969000" y="2220913"/>
          <p14:tracePt t="41117" x="5864225" y="2103438"/>
          <p14:tracePt t="41125" x="5815013" y="2047875"/>
          <p14:tracePt t="41133" x="5678488" y="1881188"/>
          <p14:tracePt t="41141" x="5543550" y="1776413"/>
          <p14:tracePt t="41147" x="5462588" y="1701800"/>
          <p14:tracePt t="41156" x="5357813" y="1616075"/>
          <p14:tracePt t="41162" x="5203825" y="1517650"/>
          <p14:tracePt t="41170" x="5075238" y="1419225"/>
          <p14:tracePt t="41178" x="5030788" y="1393825"/>
          <p14:tracePt t="41185" x="4926013" y="1319213"/>
          <p14:tracePt t="41195" x="4859338" y="1252538"/>
          <p14:tracePt t="41200" x="4814888" y="1214438"/>
          <p14:tracePt t="41208" x="4754563" y="1171575"/>
          <p14:tracePt t="41215" x="4699000" y="1103313"/>
          <p14:tracePt t="41224" x="4673600" y="1066800"/>
          <p14:tracePt t="41230" x="4605338" y="1011238"/>
          <p14:tracePt t="41238" x="4513263" y="919163"/>
          <p14:tracePt t="41245" x="4457700" y="882650"/>
          <p14:tracePt t="41253" x="4310063" y="771525"/>
          <p14:tracePt t="41261" x="4211638" y="722313"/>
          <p14:tracePt t="41268" x="4106863" y="660400"/>
          <p14:tracePt t="41275" x="4038600" y="628650"/>
          <p14:tracePt t="41283" x="3884613" y="549275"/>
          <p14:tracePt t="41291" x="3773488" y="493713"/>
          <p14:tracePt t="41297" x="3681413" y="455613"/>
          <p14:tracePt t="41305" x="3551238" y="401638"/>
          <p14:tracePt t="41312" x="3367088" y="320675"/>
          <p14:tracePt t="41320" x="3286125" y="284163"/>
          <p14:tracePt t="41328" x="3063875" y="190500"/>
          <p14:tracePt t="41335" x="2798763" y="80963"/>
          <p14:tracePt t="41344" x="2713038" y="55563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370</Words>
  <Application>Microsoft Office PowerPoint</Application>
  <PresentationFormat>全屏显示(4:3)</PresentationFormat>
  <Paragraphs>68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选择器</vt:lpstr>
      <vt:lpstr>选择器的作用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32</cp:revision>
  <dcterms:created xsi:type="dcterms:W3CDTF">2020-04-05T08:22:26Z</dcterms:created>
  <dcterms:modified xsi:type="dcterms:W3CDTF">2020-04-06T20:44:22Z</dcterms:modified>
</cp:coreProperties>
</file>